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8" r:id="rId2"/>
    <p:sldId id="257" r:id="rId3"/>
    <p:sldId id="258" r:id="rId4"/>
    <p:sldId id="259" r:id="rId5"/>
    <p:sldId id="266" r:id="rId6"/>
    <p:sldId id="264" r:id="rId7"/>
    <p:sldId id="263" r:id="rId8"/>
    <p:sldId id="265" r:id="rId9"/>
    <p:sldId id="260" r:id="rId10"/>
    <p:sldId id="261" r:id="rId11"/>
    <p:sldId id="262"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495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52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1ACFE98-4C2C-44EB-A55A-38F2115D83C0}" type="datetimeFigureOut">
              <a:rPr lang="en-US" smtClean="0"/>
              <a:t>21/04/2023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3E3E926-20A9-4A84-A9D2-2B2D72B7C19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1ACFE98-4C2C-44EB-A55A-38F2115D83C0}" type="datetimeFigureOut">
              <a:rPr lang="en-US" smtClean="0"/>
              <a:t>21/04/2023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E3E926-20A9-4A84-A9D2-2B2D72B7C19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1ACFE98-4C2C-44EB-A55A-38F2115D83C0}" type="datetimeFigureOut">
              <a:rPr lang="en-US" smtClean="0"/>
              <a:t>21/04/2023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E3E926-20A9-4A84-A9D2-2B2D72B7C19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1ACFE98-4C2C-44EB-A55A-38F2115D83C0}" type="datetimeFigureOut">
              <a:rPr lang="en-US" smtClean="0"/>
              <a:t>21/04/2023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E3E926-20A9-4A84-A9D2-2B2D72B7C19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1ACFE98-4C2C-44EB-A55A-38F2115D83C0}" type="datetimeFigureOut">
              <a:rPr lang="en-US" smtClean="0"/>
              <a:t>21/04/2023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E3E926-20A9-4A84-A9D2-2B2D72B7C19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1ACFE98-4C2C-44EB-A55A-38F2115D83C0}" type="datetimeFigureOut">
              <a:rPr lang="en-US" smtClean="0"/>
              <a:t>21/04/2023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E3E926-20A9-4A84-A9D2-2B2D72B7C19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1ACFE98-4C2C-44EB-A55A-38F2115D83C0}" type="datetimeFigureOut">
              <a:rPr lang="en-US" smtClean="0"/>
              <a:t>21/04/2023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E3E926-20A9-4A84-A9D2-2B2D72B7C19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1ACFE98-4C2C-44EB-A55A-38F2115D83C0}" type="datetimeFigureOut">
              <a:rPr lang="en-US" smtClean="0"/>
              <a:t>21/04/2023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E3E926-20A9-4A84-A9D2-2B2D72B7C19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ACFE98-4C2C-44EB-A55A-38F2115D83C0}" type="datetimeFigureOut">
              <a:rPr lang="en-US" smtClean="0"/>
              <a:t>21/04/2023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E3E926-20A9-4A84-A9D2-2B2D72B7C19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1ACFE98-4C2C-44EB-A55A-38F2115D83C0}" type="datetimeFigureOut">
              <a:rPr lang="en-US" smtClean="0"/>
              <a:t>21/04/2023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E3E926-20A9-4A84-A9D2-2B2D72B7C19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1ACFE98-4C2C-44EB-A55A-38F2115D83C0}" type="datetimeFigureOut">
              <a:rPr lang="en-US" smtClean="0"/>
              <a:t>21/04/2023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63E3E926-20A9-4A84-A9D2-2B2D72B7C192}"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1ACFE98-4C2C-44EB-A55A-38F2115D83C0}" type="datetimeFigureOut">
              <a:rPr lang="en-US" smtClean="0"/>
              <a:t>21/04/2023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3E3E926-20A9-4A84-A9D2-2B2D72B7C192}"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302988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2800" dirty="0" smtClean="0">
                <a:latin typeface="Times New Roman" pitchFamily="18" charset="0"/>
                <a:cs typeface="Times New Roman" pitchFamily="18" charset="0"/>
              </a:rPr>
              <a:t>Ý </a:t>
            </a:r>
            <a:r>
              <a:rPr lang="en-US" sz="2800" dirty="0" err="1">
                <a:latin typeface="Times New Roman" pitchFamily="18" charset="0"/>
                <a:cs typeface="Times New Roman" pitchFamily="18" charset="0"/>
              </a:rPr>
              <a:t>n</a:t>
            </a:r>
            <a:r>
              <a:rPr lang="en-US" sz="2800" dirty="0" err="1" smtClean="0">
                <a:latin typeface="Times New Roman" pitchFamily="18" charset="0"/>
                <a:cs typeface="Times New Roman" pitchFamily="18" charset="0"/>
              </a:rPr>
              <a:t>ghĩa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cuốn</a:t>
            </a:r>
            <a:r>
              <a:rPr lang="en-US" sz="2800" dirty="0" smtClean="0">
                <a:latin typeface="Times New Roman" pitchFamily="18" charset="0"/>
                <a:cs typeface="Times New Roman" pitchFamily="18" charset="0"/>
              </a:rPr>
              <a:t> </a:t>
            </a:r>
            <a:r>
              <a:rPr lang="en-US" sz="2800" dirty="0" err="1">
                <a:latin typeface="Times New Roman" pitchFamily="18" charset="0"/>
                <a:cs typeface="Times New Roman" pitchFamily="18" charset="0"/>
              </a:rPr>
              <a:t>s</a:t>
            </a:r>
            <a:r>
              <a:rPr lang="en-US" sz="2800" dirty="0" err="1" smtClean="0">
                <a:latin typeface="Times New Roman" pitchFamily="18" charset="0"/>
                <a:cs typeface="Times New Roman" pitchFamily="18" charset="0"/>
              </a:rPr>
              <a:t>ách</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0" y="1295400"/>
            <a:ext cx="9144000" cy="5562600"/>
          </a:xfrm>
        </p:spPr>
        <p:txBody>
          <a:bodyPr>
            <a:normAutofit fontScale="85000" lnSpcReduction="10000"/>
          </a:bodyPr>
          <a:lstStyle/>
          <a:p>
            <a:pPr algn="just">
              <a:lnSpc>
                <a:spcPct val="115000"/>
              </a:lnSpc>
              <a:spcAft>
                <a:spcPts val="1000"/>
              </a:spcAft>
            </a:pPr>
            <a:r>
              <a:rPr lang="en-US" sz="2400" dirty="0" smtClean="0">
                <a:solidFill>
                  <a:srgbClr val="060606"/>
                </a:solidFill>
                <a:latin typeface="Times New Roman" pitchFamily="18" charset="0"/>
                <a:ea typeface="Times New Roman"/>
                <a:cs typeface="Times New Roman" pitchFamily="18" charset="0"/>
              </a:rPr>
              <a:t>Di </a:t>
            </a:r>
            <a:r>
              <a:rPr lang="en-US" sz="2400" dirty="0" err="1">
                <a:solidFill>
                  <a:srgbClr val="060606"/>
                </a:solidFill>
                <a:latin typeface="Times New Roman" pitchFamily="18" charset="0"/>
                <a:ea typeface="Times New Roman"/>
                <a:cs typeface="Times New Roman" pitchFamily="18" charset="0"/>
              </a:rPr>
              <a:t>chúc</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của</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Chủ</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tịch</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Hồ</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Chí</a:t>
            </a:r>
            <a:r>
              <a:rPr lang="en-US" sz="2400" dirty="0">
                <a:solidFill>
                  <a:srgbClr val="060606"/>
                </a:solidFill>
                <a:latin typeface="Times New Roman" pitchFamily="18" charset="0"/>
                <a:ea typeface="Times New Roman"/>
                <a:cs typeface="Times New Roman" pitchFamily="18" charset="0"/>
              </a:rPr>
              <a:t> Minh </a:t>
            </a:r>
            <a:r>
              <a:rPr lang="en-US" sz="2400" dirty="0" err="1">
                <a:solidFill>
                  <a:srgbClr val="060606"/>
                </a:solidFill>
                <a:latin typeface="Times New Roman" pitchFamily="18" charset="0"/>
                <a:ea typeface="Times New Roman"/>
                <a:cs typeface="Times New Roman" pitchFamily="18" charset="0"/>
              </a:rPr>
              <a:t>đã</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cho</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thấy</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tầm</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nhìn</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xa</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sự</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quan</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tâm</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sâu</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sắc</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chăm</a:t>
            </a:r>
            <a:r>
              <a:rPr lang="en-US" sz="2400" dirty="0">
                <a:solidFill>
                  <a:srgbClr val="060606"/>
                </a:solidFill>
                <a:latin typeface="Times New Roman" pitchFamily="18" charset="0"/>
                <a:ea typeface="Times New Roman"/>
                <a:cs typeface="Times New Roman" pitchFamily="18" charset="0"/>
              </a:rPr>
              <a:t> lo, </a:t>
            </a:r>
            <a:r>
              <a:rPr lang="en-US" sz="2400" dirty="0" err="1">
                <a:solidFill>
                  <a:srgbClr val="060606"/>
                </a:solidFill>
                <a:latin typeface="Times New Roman" pitchFamily="18" charset="0"/>
                <a:ea typeface="Times New Roman"/>
                <a:cs typeface="Times New Roman" pitchFamily="18" charset="0"/>
              </a:rPr>
              <a:t>bồi</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dưỡng</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các</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thế</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hệ</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cách</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mạng</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đời</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sau</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Chủ</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tịch</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Hồ</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Chí</a:t>
            </a:r>
            <a:r>
              <a:rPr lang="en-US" sz="2400" dirty="0">
                <a:solidFill>
                  <a:srgbClr val="060606"/>
                </a:solidFill>
                <a:latin typeface="Times New Roman" pitchFamily="18" charset="0"/>
                <a:ea typeface="Times New Roman"/>
                <a:cs typeface="Times New Roman" pitchFamily="18" charset="0"/>
              </a:rPr>
              <a:t> Minh </a:t>
            </a:r>
            <a:r>
              <a:rPr lang="en-US" sz="2400" dirty="0" err="1">
                <a:solidFill>
                  <a:srgbClr val="060606"/>
                </a:solidFill>
                <a:latin typeface="Times New Roman" pitchFamily="18" charset="0"/>
                <a:ea typeface="Times New Roman"/>
                <a:cs typeface="Times New Roman" pitchFamily="18" charset="0"/>
              </a:rPr>
              <a:t>rất</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coi</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trọng</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vấn</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đề</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đào</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tạo</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giáo</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dục</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các</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thế</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hệ</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cách</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mạng</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kế</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cận</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đặc</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biệt</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là</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lứa</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tuổi</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đoàn</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viên</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thanh</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niên</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bởi</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Thanh</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niên</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là</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chủ</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tương</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lai</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của</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nước</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nhà</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Nước</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nhà</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thịnh</a:t>
            </a:r>
            <a:r>
              <a:rPr lang="en-US" sz="2400" dirty="0">
                <a:solidFill>
                  <a:srgbClr val="060606"/>
                </a:solidFill>
                <a:latin typeface="Times New Roman" pitchFamily="18" charset="0"/>
                <a:ea typeface="Times New Roman"/>
                <a:cs typeface="Times New Roman" pitchFamily="18" charset="0"/>
              </a:rPr>
              <a:t> hay </a:t>
            </a:r>
            <a:r>
              <a:rPr lang="en-US" sz="2400" dirty="0" err="1">
                <a:solidFill>
                  <a:srgbClr val="060606"/>
                </a:solidFill>
                <a:latin typeface="Times New Roman" pitchFamily="18" charset="0"/>
                <a:ea typeface="Times New Roman"/>
                <a:cs typeface="Times New Roman" pitchFamily="18" charset="0"/>
              </a:rPr>
              <a:t>suy</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yếu</a:t>
            </a:r>
            <a:r>
              <a:rPr lang="en-US" sz="2400" dirty="0">
                <a:solidFill>
                  <a:srgbClr val="060606"/>
                </a:solidFill>
                <a:latin typeface="Times New Roman" pitchFamily="18" charset="0"/>
                <a:ea typeface="Times New Roman"/>
                <a:cs typeface="Times New Roman" pitchFamily="18" charset="0"/>
              </a:rPr>
              <a:t> hay </a:t>
            </a:r>
            <a:r>
              <a:rPr lang="en-US" sz="2400" dirty="0" err="1">
                <a:solidFill>
                  <a:srgbClr val="060606"/>
                </a:solidFill>
                <a:latin typeface="Times New Roman" pitchFamily="18" charset="0"/>
                <a:ea typeface="Times New Roman"/>
                <a:cs typeface="Times New Roman" pitchFamily="18" charset="0"/>
              </a:rPr>
              <a:t>mạnh</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một</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phần</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lớn</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là</a:t>
            </a:r>
            <a:r>
              <a:rPr lang="en-US" sz="2400" dirty="0">
                <a:solidFill>
                  <a:srgbClr val="060606"/>
                </a:solidFill>
                <a:latin typeface="Times New Roman" pitchFamily="18" charset="0"/>
                <a:ea typeface="Times New Roman"/>
                <a:cs typeface="Times New Roman" pitchFamily="18" charset="0"/>
              </a:rPr>
              <a:t> do </a:t>
            </a:r>
            <a:r>
              <a:rPr lang="en-US" sz="2400" dirty="0" err="1">
                <a:solidFill>
                  <a:srgbClr val="060606"/>
                </a:solidFill>
                <a:latin typeface="Times New Roman" pitchFamily="18" charset="0"/>
                <a:ea typeface="Times New Roman"/>
                <a:cs typeface="Times New Roman" pitchFamily="18" charset="0"/>
              </a:rPr>
              <a:t>các</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thanh</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niên</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Hơn</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thế</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nữa</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đội</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quân</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chủ</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lực</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nguồn</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sức</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mạnh</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tiên</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phong</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trong</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công</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cuộc</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xây</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dựng</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và</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bảo</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vệ</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Tổ</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quốc</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cũng</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chính</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là</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nhờ</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các</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thế</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hệ</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thanh</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niên</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nếu</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như</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lực</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lượng</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thanh</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niên</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được</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giáo</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dục</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rèn</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luyện</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thử</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thách</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trong</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thực</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tiễn</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cách</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mạng</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thì</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chắc</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chắn</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sẽ</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trở</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thành</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lực</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lượng</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hậu</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bị</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vững</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chắc</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của</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Đảng</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và</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của</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dân</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tộc</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Chiến</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lược</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đối</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với</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thế</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hệ</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trẻ</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của</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Chủ</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tịch</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Hồ</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Chí</a:t>
            </a:r>
            <a:r>
              <a:rPr lang="en-US" sz="2400" dirty="0">
                <a:solidFill>
                  <a:srgbClr val="060606"/>
                </a:solidFill>
                <a:latin typeface="Times New Roman" pitchFamily="18" charset="0"/>
                <a:ea typeface="Times New Roman"/>
                <a:cs typeface="Times New Roman" pitchFamily="18" charset="0"/>
              </a:rPr>
              <a:t> Minh </a:t>
            </a:r>
            <a:r>
              <a:rPr lang="en-US" sz="2400" dirty="0" err="1">
                <a:solidFill>
                  <a:srgbClr val="060606"/>
                </a:solidFill>
                <a:latin typeface="Times New Roman" pitchFamily="18" charset="0"/>
                <a:ea typeface="Times New Roman"/>
                <a:cs typeface="Times New Roman" pitchFamily="18" charset="0"/>
              </a:rPr>
              <a:t>không</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chỉ</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là</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cẩm</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nang</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cần</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thiết</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cho</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một</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giai</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đoạn</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cách</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mạng</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cụ</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thể</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mà</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đó</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còn</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là</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yêu</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cầu</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quan</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trọng</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phục</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vụ</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mãi</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mãi</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sự</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nghiệp</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và</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lý</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tưởng</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cách</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mạng</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Thế</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hệ</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trẻ</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Việt</a:t>
            </a:r>
            <a:r>
              <a:rPr lang="en-US" sz="2400" dirty="0">
                <a:solidFill>
                  <a:srgbClr val="060606"/>
                </a:solidFill>
                <a:latin typeface="Times New Roman" pitchFamily="18" charset="0"/>
                <a:ea typeface="Times New Roman"/>
                <a:cs typeface="Times New Roman" pitchFamily="18" charset="0"/>
              </a:rPr>
              <a:t> Nam </a:t>
            </a:r>
            <a:r>
              <a:rPr lang="en-US" sz="2400" dirty="0" err="1">
                <a:solidFill>
                  <a:srgbClr val="060606"/>
                </a:solidFill>
                <a:latin typeface="Times New Roman" pitchFamily="18" charset="0"/>
                <a:ea typeface="Times New Roman"/>
                <a:cs typeface="Times New Roman" pitchFamily="18" charset="0"/>
              </a:rPr>
              <a:t>cần</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phải</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rèn</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luyện</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những</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tố</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chất</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trung</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thành</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nhiệt</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tình</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hăng</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hái</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tinh</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thông</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nghiệp</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vụ</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quan</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hệ</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mật</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thiết</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với</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nhân</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dân</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và</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quyết</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tâm</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cao</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dám</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làm</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dám</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chịu</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trách</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nhiệm</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vì</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sự</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nghiệp</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đổi</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mới</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của</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Đảng</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của</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dân</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tộc</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đó</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chính</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là</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những</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người</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thừa</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kế</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xây</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dựng</a:t>
            </a:r>
            <a:r>
              <a:rPr lang="en-US" sz="2400" dirty="0">
                <a:solidFill>
                  <a:srgbClr val="060606"/>
                </a:solidFill>
                <a:latin typeface="Times New Roman" pitchFamily="18" charset="0"/>
                <a:ea typeface="Times New Roman"/>
                <a:cs typeface="Times New Roman" pitchFamily="18" charset="0"/>
              </a:rPr>
              <a:t> CNXH </a:t>
            </a:r>
            <a:r>
              <a:rPr lang="en-US" sz="2400" dirty="0" err="1">
                <a:solidFill>
                  <a:srgbClr val="060606"/>
                </a:solidFill>
                <a:latin typeface="Times New Roman" pitchFamily="18" charset="0"/>
                <a:ea typeface="Times New Roman"/>
                <a:cs typeface="Times New Roman" pitchFamily="18" charset="0"/>
              </a:rPr>
              <a:t>vừa</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hồng</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vừa</a:t>
            </a:r>
            <a:r>
              <a:rPr lang="en-US" sz="2400" dirty="0">
                <a:solidFill>
                  <a:srgbClr val="060606"/>
                </a:solidFill>
                <a:latin typeface="Times New Roman" pitchFamily="18" charset="0"/>
                <a:ea typeface="Times New Roman"/>
                <a:cs typeface="Times New Roman" pitchFamily="18" charset="0"/>
              </a:rPr>
              <a:t> </a:t>
            </a:r>
            <a:r>
              <a:rPr lang="en-US" sz="2400" dirty="0" err="1">
                <a:solidFill>
                  <a:srgbClr val="060606"/>
                </a:solidFill>
                <a:latin typeface="Times New Roman" pitchFamily="18" charset="0"/>
                <a:ea typeface="Times New Roman"/>
                <a:cs typeface="Times New Roman" pitchFamily="18" charset="0"/>
              </a:rPr>
              <a:t>chuyên</a:t>
            </a:r>
            <a:r>
              <a:rPr lang="en-US" sz="2400" dirty="0">
                <a:solidFill>
                  <a:srgbClr val="060606"/>
                </a:solidFill>
                <a:latin typeface="Times New Roman" pitchFamily="18" charset="0"/>
                <a:ea typeface="Times New Roman"/>
                <a:cs typeface="Times New Roman" pitchFamily="18" charset="0"/>
              </a:rPr>
              <a:t>”.</a:t>
            </a:r>
            <a:endParaRPr lang="en-US" sz="2800" dirty="0">
              <a:latin typeface="Times New Roman" pitchFamily="18" charset="0"/>
              <a:ea typeface="Calibri"/>
              <a:cs typeface="Times New Roman" pitchFamily="18" charset="0"/>
            </a:endParaRPr>
          </a:p>
          <a:p>
            <a:pPr algn="just"/>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366475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267200"/>
          </a:xfrm>
        </p:spPr>
        <p:txBody>
          <a:bodyPr>
            <a:normAutofit/>
          </a:bodyPr>
          <a:lstStyle/>
          <a:p>
            <a:r>
              <a:rPr lang="en-US" sz="3600" dirty="0" smtClean="0">
                <a:solidFill>
                  <a:schemeClr val="accent4">
                    <a:lumMod val="50000"/>
                  </a:schemeClr>
                </a:solidFill>
                <a:latin typeface="Times New Roman" pitchFamily="18" charset="0"/>
                <a:cs typeface="Times New Roman" pitchFamily="18" charset="0"/>
              </a:rPr>
              <a:t>	</a:t>
            </a:r>
            <a:r>
              <a:rPr lang="en-US" sz="3600" dirty="0" err="1" smtClean="0">
                <a:solidFill>
                  <a:schemeClr val="accent4">
                    <a:lumMod val="50000"/>
                  </a:schemeClr>
                </a:solidFill>
                <a:latin typeface="Times New Roman" pitchFamily="18" charset="0"/>
                <a:cs typeface="Times New Roman" pitchFamily="18" charset="0"/>
              </a:rPr>
              <a:t>Cảm</a:t>
            </a:r>
            <a:r>
              <a:rPr lang="en-US" sz="3600" dirty="0" smtClean="0">
                <a:solidFill>
                  <a:schemeClr val="accent4">
                    <a:lumMod val="50000"/>
                  </a:schemeClr>
                </a:solidFill>
                <a:latin typeface="Times New Roman" pitchFamily="18" charset="0"/>
                <a:cs typeface="Times New Roman" pitchFamily="18" charset="0"/>
              </a:rPr>
              <a:t> </a:t>
            </a:r>
            <a:r>
              <a:rPr lang="en-US" sz="3600" dirty="0" err="1" smtClean="0">
                <a:solidFill>
                  <a:schemeClr val="accent4">
                    <a:lumMod val="50000"/>
                  </a:schemeClr>
                </a:solidFill>
                <a:latin typeface="Times New Roman" pitchFamily="18" charset="0"/>
                <a:cs typeface="Times New Roman" pitchFamily="18" charset="0"/>
              </a:rPr>
              <a:t>ơn</a:t>
            </a:r>
            <a:r>
              <a:rPr lang="en-US" sz="3600" dirty="0" smtClean="0">
                <a:solidFill>
                  <a:schemeClr val="accent4">
                    <a:lumMod val="50000"/>
                  </a:schemeClr>
                </a:solidFill>
                <a:latin typeface="Times New Roman" pitchFamily="18" charset="0"/>
                <a:cs typeface="Times New Roman" pitchFamily="18" charset="0"/>
              </a:rPr>
              <a:t> </a:t>
            </a:r>
            <a:r>
              <a:rPr lang="en-US" sz="3600" dirty="0" err="1" smtClean="0">
                <a:solidFill>
                  <a:schemeClr val="accent4">
                    <a:lumMod val="50000"/>
                  </a:schemeClr>
                </a:solidFill>
                <a:latin typeface="Times New Roman" pitchFamily="18" charset="0"/>
                <a:cs typeface="Times New Roman" pitchFamily="18" charset="0"/>
              </a:rPr>
              <a:t>quý</a:t>
            </a:r>
            <a:r>
              <a:rPr lang="en-US" sz="3600" dirty="0" smtClean="0">
                <a:solidFill>
                  <a:schemeClr val="accent4">
                    <a:lumMod val="50000"/>
                  </a:schemeClr>
                </a:solidFill>
                <a:latin typeface="Times New Roman" pitchFamily="18" charset="0"/>
                <a:cs typeface="Times New Roman" pitchFamily="18" charset="0"/>
              </a:rPr>
              <a:t> </a:t>
            </a:r>
            <a:r>
              <a:rPr lang="en-US" sz="3600" dirty="0" err="1">
                <a:solidFill>
                  <a:schemeClr val="accent4">
                    <a:lumMod val="50000"/>
                  </a:schemeClr>
                </a:solidFill>
                <a:latin typeface="Times New Roman" pitchFamily="18" charset="0"/>
                <a:cs typeface="Times New Roman" pitchFamily="18" charset="0"/>
              </a:rPr>
              <a:t>t</a:t>
            </a:r>
            <a:r>
              <a:rPr lang="en-US" sz="3600" dirty="0" err="1" smtClean="0">
                <a:solidFill>
                  <a:schemeClr val="accent4">
                    <a:lumMod val="50000"/>
                  </a:schemeClr>
                </a:solidFill>
                <a:latin typeface="Times New Roman" pitchFamily="18" charset="0"/>
                <a:cs typeface="Times New Roman" pitchFamily="18" charset="0"/>
              </a:rPr>
              <a:t>hầy</a:t>
            </a:r>
            <a:r>
              <a:rPr lang="en-US" sz="3600" dirty="0" smtClean="0">
                <a:solidFill>
                  <a:schemeClr val="accent4">
                    <a:lumMod val="50000"/>
                  </a:schemeClr>
                </a:solidFill>
                <a:latin typeface="Times New Roman" pitchFamily="18" charset="0"/>
                <a:cs typeface="Times New Roman" pitchFamily="18" charset="0"/>
              </a:rPr>
              <a:t> </a:t>
            </a:r>
            <a:r>
              <a:rPr lang="en-US" sz="3600" dirty="0" err="1" smtClean="0">
                <a:solidFill>
                  <a:schemeClr val="accent4">
                    <a:lumMod val="50000"/>
                  </a:schemeClr>
                </a:solidFill>
                <a:latin typeface="Times New Roman" pitchFamily="18" charset="0"/>
                <a:cs typeface="Times New Roman" pitchFamily="18" charset="0"/>
              </a:rPr>
              <a:t>cô</a:t>
            </a:r>
            <a:r>
              <a:rPr lang="en-US" sz="3600" dirty="0" smtClean="0">
                <a:solidFill>
                  <a:schemeClr val="accent4">
                    <a:lumMod val="50000"/>
                  </a:schemeClr>
                </a:solidFill>
                <a:latin typeface="Times New Roman" pitchFamily="18" charset="0"/>
                <a:cs typeface="Times New Roman" pitchFamily="18" charset="0"/>
              </a:rPr>
              <a:t> </a:t>
            </a:r>
            <a:r>
              <a:rPr lang="en-US" sz="3600" dirty="0" err="1" smtClean="0">
                <a:solidFill>
                  <a:schemeClr val="accent4">
                    <a:lumMod val="50000"/>
                  </a:schemeClr>
                </a:solidFill>
                <a:latin typeface="Times New Roman" pitchFamily="18" charset="0"/>
                <a:cs typeface="Times New Roman" pitchFamily="18" charset="0"/>
              </a:rPr>
              <a:t>cùng</a:t>
            </a:r>
            <a:r>
              <a:rPr lang="en-US" sz="3600" dirty="0" smtClean="0">
                <a:solidFill>
                  <a:schemeClr val="accent4">
                    <a:lumMod val="50000"/>
                  </a:schemeClr>
                </a:solidFill>
                <a:latin typeface="Times New Roman" pitchFamily="18" charset="0"/>
                <a:cs typeface="Times New Roman" pitchFamily="18" charset="0"/>
              </a:rPr>
              <a:t> </a:t>
            </a:r>
            <a:r>
              <a:rPr lang="en-US" sz="3600" dirty="0" err="1" smtClean="0">
                <a:solidFill>
                  <a:schemeClr val="accent4">
                    <a:lumMod val="50000"/>
                  </a:schemeClr>
                </a:solidFill>
                <a:latin typeface="Times New Roman" pitchFamily="18" charset="0"/>
                <a:cs typeface="Times New Roman" pitchFamily="18" charset="0"/>
              </a:rPr>
              <a:t>các</a:t>
            </a:r>
            <a:r>
              <a:rPr lang="en-US" sz="3600" dirty="0" smtClean="0">
                <a:solidFill>
                  <a:schemeClr val="accent4">
                    <a:lumMod val="50000"/>
                  </a:schemeClr>
                </a:solidFill>
                <a:latin typeface="Times New Roman" pitchFamily="18" charset="0"/>
                <a:cs typeface="Times New Roman" pitchFamily="18" charset="0"/>
              </a:rPr>
              <a:t> </a:t>
            </a:r>
            <a:r>
              <a:rPr lang="en-US" sz="3600" dirty="0" err="1" smtClean="0">
                <a:solidFill>
                  <a:schemeClr val="accent4">
                    <a:lumMod val="50000"/>
                  </a:schemeClr>
                </a:solidFill>
                <a:latin typeface="Times New Roman" pitchFamily="18" charset="0"/>
                <a:cs typeface="Times New Roman" pitchFamily="18" charset="0"/>
              </a:rPr>
              <a:t>em</a:t>
            </a:r>
            <a:r>
              <a:rPr lang="en-US" sz="3600" dirty="0" smtClean="0">
                <a:solidFill>
                  <a:schemeClr val="accent4">
                    <a:lumMod val="50000"/>
                  </a:schemeClr>
                </a:solidFill>
                <a:latin typeface="Times New Roman" pitchFamily="18" charset="0"/>
                <a:cs typeface="Times New Roman" pitchFamily="18" charset="0"/>
              </a:rPr>
              <a:t> </a:t>
            </a:r>
            <a:r>
              <a:rPr lang="en-US" sz="3600" dirty="0" err="1" smtClean="0">
                <a:solidFill>
                  <a:schemeClr val="accent4">
                    <a:lumMod val="50000"/>
                  </a:schemeClr>
                </a:solidFill>
                <a:latin typeface="Times New Roman" pitchFamily="18" charset="0"/>
                <a:cs typeface="Times New Roman" pitchFamily="18" charset="0"/>
              </a:rPr>
              <a:t>học</a:t>
            </a:r>
            <a:r>
              <a:rPr lang="en-US" sz="3600" dirty="0" smtClean="0">
                <a:solidFill>
                  <a:schemeClr val="accent4">
                    <a:lumMod val="50000"/>
                  </a:schemeClr>
                </a:solidFill>
                <a:latin typeface="Times New Roman" pitchFamily="18" charset="0"/>
                <a:cs typeface="Times New Roman" pitchFamily="18" charset="0"/>
              </a:rPr>
              <a:t> </a:t>
            </a:r>
            <a:r>
              <a:rPr lang="en-US" sz="3600" dirty="0" err="1" smtClean="0">
                <a:solidFill>
                  <a:schemeClr val="accent4">
                    <a:lumMod val="50000"/>
                  </a:schemeClr>
                </a:solidFill>
                <a:latin typeface="Times New Roman" pitchFamily="18" charset="0"/>
                <a:cs typeface="Times New Roman" pitchFamily="18" charset="0"/>
              </a:rPr>
              <a:t>sinh</a:t>
            </a:r>
            <a:r>
              <a:rPr lang="en-US" sz="3600" dirty="0" smtClean="0">
                <a:solidFill>
                  <a:schemeClr val="accent4">
                    <a:lumMod val="50000"/>
                  </a:schemeClr>
                </a:solidFill>
                <a:latin typeface="Times New Roman" pitchFamily="18" charset="0"/>
                <a:cs typeface="Times New Roman" pitchFamily="18" charset="0"/>
              </a:rPr>
              <a:t> </a:t>
            </a:r>
            <a:r>
              <a:rPr lang="en-US" sz="3600" dirty="0" err="1" smtClean="0">
                <a:solidFill>
                  <a:schemeClr val="accent4">
                    <a:lumMod val="50000"/>
                  </a:schemeClr>
                </a:solidFill>
                <a:latin typeface="Times New Roman" pitchFamily="18" charset="0"/>
                <a:cs typeface="Times New Roman" pitchFamily="18" charset="0"/>
              </a:rPr>
              <a:t>đã</a:t>
            </a:r>
            <a:r>
              <a:rPr lang="en-US" sz="3600" dirty="0" smtClean="0">
                <a:solidFill>
                  <a:schemeClr val="accent4">
                    <a:lumMod val="50000"/>
                  </a:schemeClr>
                </a:solidFill>
                <a:latin typeface="Times New Roman" pitchFamily="18" charset="0"/>
                <a:cs typeface="Times New Roman" pitchFamily="18" charset="0"/>
              </a:rPr>
              <a:t> </a:t>
            </a:r>
            <a:r>
              <a:rPr lang="en-US" sz="3600" dirty="0" err="1" smtClean="0">
                <a:solidFill>
                  <a:schemeClr val="accent4">
                    <a:lumMod val="50000"/>
                  </a:schemeClr>
                </a:solidFill>
                <a:latin typeface="Times New Roman" pitchFamily="18" charset="0"/>
                <a:cs typeface="Times New Roman" pitchFamily="18" charset="0"/>
              </a:rPr>
              <a:t>dành</a:t>
            </a:r>
            <a:r>
              <a:rPr lang="en-US" sz="3600" dirty="0" smtClean="0">
                <a:solidFill>
                  <a:schemeClr val="accent4">
                    <a:lumMod val="50000"/>
                  </a:schemeClr>
                </a:solidFill>
                <a:latin typeface="Times New Roman" pitchFamily="18" charset="0"/>
                <a:cs typeface="Times New Roman" pitchFamily="18" charset="0"/>
              </a:rPr>
              <a:t> </a:t>
            </a:r>
            <a:r>
              <a:rPr lang="en-US" sz="3600" dirty="0" err="1" smtClean="0">
                <a:solidFill>
                  <a:schemeClr val="accent4">
                    <a:lumMod val="50000"/>
                  </a:schemeClr>
                </a:solidFill>
                <a:latin typeface="Times New Roman" pitchFamily="18" charset="0"/>
                <a:cs typeface="Times New Roman" pitchFamily="18" charset="0"/>
              </a:rPr>
              <a:t>ra</a:t>
            </a:r>
            <a:r>
              <a:rPr lang="en-US" sz="3600" dirty="0" smtClean="0">
                <a:solidFill>
                  <a:schemeClr val="accent4">
                    <a:lumMod val="50000"/>
                  </a:schemeClr>
                </a:solidFill>
                <a:latin typeface="Times New Roman" pitchFamily="18" charset="0"/>
                <a:cs typeface="Times New Roman" pitchFamily="18" charset="0"/>
              </a:rPr>
              <a:t> </a:t>
            </a:r>
            <a:r>
              <a:rPr lang="en-US" sz="3600" dirty="0" err="1" smtClean="0">
                <a:solidFill>
                  <a:schemeClr val="accent4">
                    <a:lumMod val="50000"/>
                  </a:schemeClr>
                </a:solidFill>
                <a:latin typeface="Times New Roman" pitchFamily="18" charset="0"/>
                <a:cs typeface="Times New Roman" pitchFamily="18" charset="0"/>
              </a:rPr>
              <a:t>thời</a:t>
            </a:r>
            <a:r>
              <a:rPr lang="en-US" sz="3600" dirty="0" smtClean="0">
                <a:solidFill>
                  <a:schemeClr val="accent4">
                    <a:lumMod val="50000"/>
                  </a:schemeClr>
                </a:solidFill>
                <a:latin typeface="Times New Roman" pitchFamily="18" charset="0"/>
                <a:cs typeface="Times New Roman" pitchFamily="18" charset="0"/>
              </a:rPr>
              <a:t> </a:t>
            </a:r>
            <a:r>
              <a:rPr lang="en-US" sz="3600" dirty="0" err="1" smtClean="0">
                <a:solidFill>
                  <a:schemeClr val="accent4">
                    <a:lumMod val="50000"/>
                  </a:schemeClr>
                </a:solidFill>
                <a:latin typeface="Times New Roman" pitchFamily="18" charset="0"/>
                <a:cs typeface="Times New Roman" pitchFamily="18" charset="0"/>
              </a:rPr>
              <a:t>gian</a:t>
            </a:r>
            <a:r>
              <a:rPr lang="en-US" sz="3600" dirty="0" smtClean="0">
                <a:solidFill>
                  <a:schemeClr val="accent4">
                    <a:lumMod val="50000"/>
                  </a:schemeClr>
                </a:solidFill>
                <a:latin typeface="Times New Roman" pitchFamily="18" charset="0"/>
                <a:cs typeface="Times New Roman" pitchFamily="18" charset="0"/>
              </a:rPr>
              <a:t> </a:t>
            </a:r>
            <a:r>
              <a:rPr lang="en-US" sz="3600" dirty="0" err="1" smtClean="0">
                <a:solidFill>
                  <a:schemeClr val="accent4">
                    <a:lumMod val="50000"/>
                  </a:schemeClr>
                </a:solidFill>
                <a:latin typeface="Times New Roman" pitchFamily="18" charset="0"/>
                <a:cs typeface="Times New Roman" pitchFamily="18" charset="0"/>
              </a:rPr>
              <a:t>quý</a:t>
            </a:r>
            <a:r>
              <a:rPr lang="en-US" sz="3600" dirty="0" smtClean="0">
                <a:solidFill>
                  <a:schemeClr val="accent4">
                    <a:lumMod val="50000"/>
                  </a:schemeClr>
                </a:solidFill>
                <a:latin typeface="Times New Roman" pitchFamily="18" charset="0"/>
                <a:cs typeface="Times New Roman" pitchFamily="18" charset="0"/>
              </a:rPr>
              <a:t> </a:t>
            </a:r>
            <a:r>
              <a:rPr lang="en-US" sz="3600" dirty="0" err="1" smtClean="0">
                <a:solidFill>
                  <a:schemeClr val="accent4">
                    <a:lumMod val="50000"/>
                  </a:schemeClr>
                </a:solidFill>
                <a:latin typeface="Times New Roman" pitchFamily="18" charset="0"/>
                <a:cs typeface="Times New Roman" pitchFamily="18" charset="0"/>
              </a:rPr>
              <a:t>báu</a:t>
            </a:r>
            <a:r>
              <a:rPr lang="en-US" sz="3600" dirty="0" smtClean="0">
                <a:solidFill>
                  <a:schemeClr val="accent4">
                    <a:lumMod val="50000"/>
                  </a:schemeClr>
                </a:solidFill>
                <a:latin typeface="Times New Roman" pitchFamily="18" charset="0"/>
                <a:cs typeface="Times New Roman" pitchFamily="18" charset="0"/>
              </a:rPr>
              <a:t> </a:t>
            </a:r>
            <a:r>
              <a:rPr lang="en-US" sz="3600" dirty="0" err="1" smtClean="0">
                <a:solidFill>
                  <a:schemeClr val="accent4">
                    <a:lumMod val="50000"/>
                  </a:schemeClr>
                </a:solidFill>
                <a:latin typeface="Times New Roman" pitchFamily="18" charset="0"/>
                <a:cs typeface="Times New Roman" pitchFamily="18" charset="0"/>
              </a:rPr>
              <a:t>của</a:t>
            </a:r>
            <a:r>
              <a:rPr lang="en-US" sz="3600" dirty="0" smtClean="0">
                <a:solidFill>
                  <a:schemeClr val="accent4">
                    <a:lumMod val="50000"/>
                  </a:schemeClr>
                </a:solidFill>
                <a:latin typeface="Times New Roman" pitchFamily="18" charset="0"/>
                <a:cs typeface="Times New Roman" pitchFamily="18" charset="0"/>
              </a:rPr>
              <a:t> </a:t>
            </a:r>
            <a:r>
              <a:rPr lang="en-US" sz="3600" dirty="0" err="1" smtClean="0">
                <a:solidFill>
                  <a:schemeClr val="accent4">
                    <a:lumMod val="50000"/>
                  </a:schemeClr>
                </a:solidFill>
                <a:latin typeface="Times New Roman" pitchFamily="18" charset="0"/>
                <a:cs typeface="Times New Roman" pitchFamily="18" charset="0"/>
              </a:rPr>
              <a:t>mình</a:t>
            </a:r>
            <a:r>
              <a:rPr lang="en-US" sz="3600" dirty="0" smtClean="0">
                <a:solidFill>
                  <a:schemeClr val="accent4">
                    <a:lumMod val="50000"/>
                  </a:schemeClr>
                </a:solidFill>
                <a:latin typeface="Times New Roman" pitchFamily="18" charset="0"/>
                <a:cs typeface="Times New Roman" pitchFamily="18" charset="0"/>
              </a:rPr>
              <a:t> </a:t>
            </a:r>
            <a:r>
              <a:rPr lang="en-US" sz="3600" dirty="0" err="1" smtClean="0">
                <a:solidFill>
                  <a:schemeClr val="accent4">
                    <a:lumMod val="50000"/>
                  </a:schemeClr>
                </a:solidFill>
                <a:latin typeface="Times New Roman" pitchFamily="18" charset="0"/>
                <a:cs typeface="Times New Roman" pitchFamily="18" charset="0"/>
              </a:rPr>
              <a:t>để</a:t>
            </a:r>
            <a:r>
              <a:rPr lang="en-US" sz="3600" dirty="0" smtClean="0">
                <a:solidFill>
                  <a:schemeClr val="accent4">
                    <a:lumMod val="50000"/>
                  </a:schemeClr>
                </a:solidFill>
                <a:latin typeface="Times New Roman" pitchFamily="18" charset="0"/>
                <a:cs typeface="Times New Roman" pitchFamily="18" charset="0"/>
              </a:rPr>
              <a:t> </a:t>
            </a:r>
            <a:r>
              <a:rPr lang="en-US" sz="3600" dirty="0" err="1" smtClean="0">
                <a:solidFill>
                  <a:schemeClr val="accent4">
                    <a:lumMod val="50000"/>
                  </a:schemeClr>
                </a:solidFill>
                <a:latin typeface="Times New Roman" pitchFamily="18" charset="0"/>
                <a:cs typeface="Times New Roman" pitchFamily="18" charset="0"/>
              </a:rPr>
              <a:t>lắng</a:t>
            </a:r>
            <a:r>
              <a:rPr lang="en-US" sz="3600" dirty="0" smtClean="0">
                <a:solidFill>
                  <a:schemeClr val="accent4">
                    <a:lumMod val="50000"/>
                  </a:schemeClr>
                </a:solidFill>
                <a:latin typeface="Times New Roman" pitchFamily="18" charset="0"/>
                <a:cs typeface="Times New Roman" pitchFamily="18" charset="0"/>
              </a:rPr>
              <a:t> </a:t>
            </a:r>
            <a:r>
              <a:rPr lang="en-US" sz="3600" dirty="0" err="1" smtClean="0">
                <a:solidFill>
                  <a:schemeClr val="accent4">
                    <a:lumMod val="50000"/>
                  </a:schemeClr>
                </a:solidFill>
                <a:latin typeface="Times New Roman" pitchFamily="18" charset="0"/>
                <a:cs typeface="Times New Roman" pitchFamily="18" charset="0"/>
              </a:rPr>
              <a:t>nghe</a:t>
            </a:r>
            <a:r>
              <a:rPr lang="en-US" sz="3600" dirty="0" smtClean="0">
                <a:solidFill>
                  <a:schemeClr val="accent4">
                    <a:lumMod val="50000"/>
                  </a:schemeClr>
                </a:solidFill>
                <a:latin typeface="Times New Roman" pitchFamily="18" charset="0"/>
                <a:cs typeface="Times New Roman" pitchFamily="18" charset="0"/>
              </a:rPr>
              <a:t>!</a:t>
            </a:r>
            <a:br>
              <a:rPr lang="en-US" sz="3600" dirty="0" smtClean="0">
                <a:solidFill>
                  <a:schemeClr val="accent4">
                    <a:lumMod val="50000"/>
                  </a:schemeClr>
                </a:solidFill>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t>
            </a:r>
            <a:r>
              <a:rPr lang="en-US" sz="3600" dirty="0" err="1" smtClean="0">
                <a:solidFill>
                  <a:schemeClr val="tx2">
                    <a:lumMod val="50000"/>
                  </a:schemeClr>
                </a:solidFill>
                <a:latin typeface="Times New Roman" pitchFamily="18" charset="0"/>
                <a:cs typeface="Times New Roman" pitchFamily="18" charset="0"/>
              </a:rPr>
              <a:t>Chúc</a:t>
            </a:r>
            <a:r>
              <a:rPr lang="en-US" sz="3600" dirty="0" smtClean="0">
                <a:solidFill>
                  <a:schemeClr val="tx2">
                    <a:lumMod val="50000"/>
                  </a:schemeClr>
                </a:solidFill>
                <a:latin typeface="Times New Roman" pitchFamily="18" charset="0"/>
                <a:cs typeface="Times New Roman" pitchFamily="18" charset="0"/>
              </a:rPr>
              <a:t> </a:t>
            </a:r>
            <a:r>
              <a:rPr lang="en-US" sz="3600" dirty="0" err="1" smtClean="0">
                <a:solidFill>
                  <a:schemeClr val="tx2">
                    <a:lumMod val="50000"/>
                  </a:schemeClr>
                </a:solidFill>
                <a:latin typeface="Times New Roman" pitchFamily="18" charset="0"/>
                <a:cs typeface="Times New Roman" pitchFamily="18" charset="0"/>
              </a:rPr>
              <a:t>quý</a:t>
            </a:r>
            <a:r>
              <a:rPr lang="en-US" sz="3600" dirty="0" smtClean="0">
                <a:solidFill>
                  <a:schemeClr val="tx2">
                    <a:lumMod val="50000"/>
                  </a:schemeClr>
                </a:solidFill>
                <a:latin typeface="Times New Roman" pitchFamily="18" charset="0"/>
                <a:cs typeface="Times New Roman" pitchFamily="18" charset="0"/>
              </a:rPr>
              <a:t> </a:t>
            </a:r>
            <a:r>
              <a:rPr lang="en-US" sz="3600" dirty="0" err="1">
                <a:solidFill>
                  <a:schemeClr val="tx2">
                    <a:lumMod val="50000"/>
                  </a:schemeClr>
                </a:solidFill>
                <a:latin typeface="Times New Roman" pitchFamily="18" charset="0"/>
                <a:cs typeface="Times New Roman" pitchFamily="18" charset="0"/>
              </a:rPr>
              <a:t>t</a:t>
            </a:r>
            <a:r>
              <a:rPr lang="en-US" sz="3600" dirty="0" err="1" smtClean="0">
                <a:solidFill>
                  <a:schemeClr val="tx2">
                    <a:lumMod val="50000"/>
                  </a:schemeClr>
                </a:solidFill>
                <a:latin typeface="Times New Roman" pitchFamily="18" charset="0"/>
                <a:cs typeface="Times New Roman" pitchFamily="18" charset="0"/>
              </a:rPr>
              <a:t>hầy</a:t>
            </a:r>
            <a:r>
              <a:rPr lang="en-US" sz="3600" dirty="0" smtClean="0">
                <a:solidFill>
                  <a:schemeClr val="tx2">
                    <a:lumMod val="50000"/>
                  </a:schemeClr>
                </a:solidFill>
                <a:latin typeface="Times New Roman" pitchFamily="18" charset="0"/>
                <a:cs typeface="Times New Roman" pitchFamily="18" charset="0"/>
              </a:rPr>
              <a:t> </a:t>
            </a:r>
            <a:r>
              <a:rPr lang="en-US" sz="3600" dirty="0" err="1" smtClean="0">
                <a:solidFill>
                  <a:schemeClr val="tx2">
                    <a:lumMod val="50000"/>
                  </a:schemeClr>
                </a:solidFill>
                <a:latin typeface="Times New Roman" pitchFamily="18" charset="0"/>
                <a:cs typeface="Times New Roman" pitchFamily="18" charset="0"/>
              </a:rPr>
              <a:t>cô</a:t>
            </a:r>
            <a:r>
              <a:rPr lang="en-US" sz="3600" dirty="0" smtClean="0">
                <a:solidFill>
                  <a:schemeClr val="tx2">
                    <a:lumMod val="50000"/>
                  </a:schemeClr>
                </a:solidFill>
                <a:latin typeface="Times New Roman" pitchFamily="18" charset="0"/>
                <a:cs typeface="Times New Roman" pitchFamily="18" charset="0"/>
              </a:rPr>
              <a:t> </a:t>
            </a:r>
            <a:r>
              <a:rPr lang="en-US" sz="3600" dirty="0" err="1" smtClean="0">
                <a:solidFill>
                  <a:schemeClr val="tx2">
                    <a:lumMod val="50000"/>
                  </a:schemeClr>
                </a:solidFill>
                <a:latin typeface="Times New Roman" pitchFamily="18" charset="0"/>
                <a:cs typeface="Times New Roman" pitchFamily="18" charset="0"/>
              </a:rPr>
              <a:t>và</a:t>
            </a:r>
            <a:r>
              <a:rPr lang="en-US" sz="3600" dirty="0" smtClean="0">
                <a:solidFill>
                  <a:schemeClr val="tx2">
                    <a:lumMod val="50000"/>
                  </a:schemeClr>
                </a:solidFill>
                <a:latin typeface="Times New Roman" pitchFamily="18" charset="0"/>
                <a:cs typeface="Times New Roman" pitchFamily="18" charset="0"/>
              </a:rPr>
              <a:t> </a:t>
            </a:r>
            <a:r>
              <a:rPr lang="en-US" sz="3600" dirty="0" err="1" smtClean="0">
                <a:solidFill>
                  <a:schemeClr val="tx2">
                    <a:lumMod val="50000"/>
                  </a:schemeClr>
                </a:solidFill>
                <a:latin typeface="Times New Roman" pitchFamily="18" charset="0"/>
                <a:cs typeface="Times New Roman" pitchFamily="18" charset="0"/>
              </a:rPr>
              <a:t>các</a:t>
            </a:r>
            <a:r>
              <a:rPr lang="en-US" sz="3600" dirty="0" smtClean="0">
                <a:solidFill>
                  <a:schemeClr val="tx2">
                    <a:lumMod val="50000"/>
                  </a:schemeClr>
                </a:solidFill>
                <a:latin typeface="Times New Roman" pitchFamily="18" charset="0"/>
                <a:cs typeface="Times New Roman" pitchFamily="18" charset="0"/>
              </a:rPr>
              <a:t> </a:t>
            </a:r>
            <a:r>
              <a:rPr lang="en-US" sz="3600" dirty="0" err="1" smtClean="0">
                <a:solidFill>
                  <a:schemeClr val="tx2">
                    <a:lumMod val="50000"/>
                  </a:schemeClr>
                </a:solidFill>
                <a:latin typeface="Times New Roman" pitchFamily="18" charset="0"/>
                <a:cs typeface="Times New Roman" pitchFamily="18" charset="0"/>
              </a:rPr>
              <a:t>em</a:t>
            </a:r>
            <a:r>
              <a:rPr lang="en-US" sz="3600" dirty="0" smtClean="0">
                <a:solidFill>
                  <a:schemeClr val="tx2">
                    <a:lumMod val="50000"/>
                  </a:schemeClr>
                </a:solidFill>
                <a:latin typeface="Times New Roman" pitchFamily="18" charset="0"/>
                <a:cs typeface="Times New Roman" pitchFamily="18" charset="0"/>
              </a:rPr>
              <a:t> </a:t>
            </a:r>
            <a:r>
              <a:rPr lang="en-US" sz="3600" dirty="0" err="1" smtClean="0">
                <a:solidFill>
                  <a:schemeClr val="tx2">
                    <a:lumMod val="50000"/>
                  </a:schemeClr>
                </a:solidFill>
                <a:latin typeface="Times New Roman" pitchFamily="18" charset="0"/>
                <a:cs typeface="Times New Roman" pitchFamily="18" charset="0"/>
              </a:rPr>
              <a:t>học</a:t>
            </a:r>
            <a:r>
              <a:rPr lang="en-US" sz="3600" dirty="0" smtClean="0">
                <a:solidFill>
                  <a:schemeClr val="tx2">
                    <a:lumMod val="50000"/>
                  </a:schemeClr>
                </a:solidFill>
                <a:latin typeface="Times New Roman" pitchFamily="18" charset="0"/>
                <a:cs typeface="Times New Roman" pitchFamily="18" charset="0"/>
              </a:rPr>
              <a:t> </a:t>
            </a:r>
            <a:r>
              <a:rPr lang="en-US" sz="3600" dirty="0" err="1" smtClean="0">
                <a:solidFill>
                  <a:schemeClr val="tx2">
                    <a:lumMod val="50000"/>
                  </a:schemeClr>
                </a:solidFill>
                <a:latin typeface="Times New Roman" pitchFamily="18" charset="0"/>
                <a:cs typeface="Times New Roman" pitchFamily="18" charset="0"/>
              </a:rPr>
              <a:t>sinh</a:t>
            </a:r>
            <a:r>
              <a:rPr lang="en-US" sz="3600" dirty="0" smtClean="0">
                <a:solidFill>
                  <a:schemeClr val="tx2">
                    <a:lumMod val="50000"/>
                  </a:schemeClr>
                </a:solidFill>
                <a:latin typeface="Times New Roman" pitchFamily="18" charset="0"/>
                <a:cs typeface="Times New Roman" pitchFamily="18" charset="0"/>
              </a:rPr>
              <a:t> </a:t>
            </a:r>
            <a:r>
              <a:rPr lang="en-US" sz="3600" dirty="0" err="1" smtClean="0">
                <a:solidFill>
                  <a:schemeClr val="tx2">
                    <a:lumMod val="50000"/>
                  </a:schemeClr>
                </a:solidFill>
                <a:latin typeface="Times New Roman" pitchFamily="18" charset="0"/>
                <a:cs typeface="Times New Roman" pitchFamily="18" charset="0"/>
              </a:rPr>
              <a:t>luôn</a:t>
            </a:r>
            <a:r>
              <a:rPr lang="en-US" sz="3600" dirty="0" smtClean="0">
                <a:solidFill>
                  <a:schemeClr val="tx2">
                    <a:lumMod val="50000"/>
                  </a:schemeClr>
                </a:solidFill>
                <a:latin typeface="Times New Roman" pitchFamily="18" charset="0"/>
                <a:cs typeface="Times New Roman" pitchFamily="18" charset="0"/>
              </a:rPr>
              <a:t> </a:t>
            </a:r>
            <a:r>
              <a:rPr lang="en-US" sz="3600" dirty="0" err="1" smtClean="0">
                <a:solidFill>
                  <a:schemeClr val="tx2">
                    <a:lumMod val="50000"/>
                  </a:schemeClr>
                </a:solidFill>
                <a:latin typeface="Times New Roman" pitchFamily="18" charset="0"/>
                <a:cs typeface="Times New Roman" pitchFamily="18" charset="0"/>
              </a:rPr>
              <a:t>mạnh</a:t>
            </a:r>
            <a:r>
              <a:rPr lang="en-US" sz="3600" dirty="0" smtClean="0">
                <a:solidFill>
                  <a:schemeClr val="tx2">
                    <a:lumMod val="50000"/>
                  </a:schemeClr>
                </a:solidFill>
                <a:latin typeface="Times New Roman" pitchFamily="18" charset="0"/>
                <a:cs typeface="Times New Roman" pitchFamily="18" charset="0"/>
              </a:rPr>
              <a:t> </a:t>
            </a:r>
            <a:r>
              <a:rPr lang="en-US" sz="3600" dirty="0" err="1" smtClean="0">
                <a:solidFill>
                  <a:schemeClr val="tx2">
                    <a:lumMod val="50000"/>
                  </a:schemeClr>
                </a:solidFill>
                <a:latin typeface="Times New Roman" pitchFamily="18" charset="0"/>
                <a:cs typeface="Times New Roman" pitchFamily="18" charset="0"/>
              </a:rPr>
              <a:t>khỏe</a:t>
            </a:r>
            <a:r>
              <a:rPr lang="en-US" sz="3600" dirty="0" smtClean="0">
                <a:solidFill>
                  <a:schemeClr val="tx2">
                    <a:lumMod val="50000"/>
                  </a:schemeClr>
                </a:solidFill>
                <a:latin typeface="Times New Roman" pitchFamily="18" charset="0"/>
                <a:cs typeface="Times New Roman" pitchFamily="18" charset="0"/>
              </a:rPr>
              <a:t> </a:t>
            </a:r>
            <a:r>
              <a:rPr lang="en-US" sz="3600" dirty="0" err="1" smtClean="0">
                <a:solidFill>
                  <a:schemeClr val="tx2">
                    <a:lumMod val="50000"/>
                  </a:schemeClr>
                </a:solidFill>
                <a:latin typeface="Times New Roman" pitchFamily="18" charset="0"/>
                <a:cs typeface="Times New Roman" pitchFamily="18" charset="0"/>
              </a:rPr>
              <a:t>và</a:t>
            </a:r>
            <a:r>
              <a:rPr lang="en-US" sz="3600" dirty="0" smtClean="0">
                <a:solidFill>
                  <a:schemeClr val="tx2">
                    <a:lumMod val="50000"/>
                  </a:schemeClr>
                </a:solidFill>
                <a:latin typeface="Times New Roman" pitchFamily="18" charset="0"/>
                <a:cs typeface="Times New Roman" pitchFamily="18" charset="0"/>
              </a:rPr>
              <a:t> </a:t>
            </a:r>
            <a:r>
              <a:rPr lang="en-US" sz="3600" dirty="0" err="1" smtClean="0">
                <a:solidFill>
                  <a:schemeClr val="tx2">
                    <a:lumMod val="50000"/>
                  </a:schemeClr>
                </a:solidFill>
                <a:latin typeface="Times New Roman" pitchFamily="18" charset="0"/>
                <a:cs typeface="Times New Roman" pitchFamily="18" charset="0"/>
              </a:rPr>
              <a:t>hạnh</a:t>
            </a:r>
            <a:r>
              <a:rPr lang="en-US" sz="3600" dirty="0" smtClean="0">
                <a:solidFill>
                  <a:schemeClr val="tx2">
                    <a:lumMod val="50000"/>
                  </a:schemeClr>
                </a:solidFill>
                <a:latin typeface="Times New Roman" pitchFamily="18" charset="0"/>
                <a:cs typeface="Times New Roman" pitchFamily="18" charset="0"/>
              </a:rPr>
              <a:t> </a:t>
            </a:r>
            <a:r>
              <a:rPr lang="en-US" sz="3600" dirty="0" err="1" smtClean="0">
                <a:solidFill>
                  <a:schemeClr val="tx2">
                    <a:lumMod val="50000"/>
                  </a:schemeClr>
                </a:solidFill>
                <a:latin typeface="Times New Roman" pitchFamily="18" charset="0"/>
                <a:cs typeface="Times New Roman" pitchFamily="18" charset="0"/>
              </a:rPr>
              <a:t>phúc</a:t>
            </a:r>
            <a:r>
              <a:rPr lang="en-US" sz="3600" dirty="0" smtClean="0">
                <a:solidFill>
                  <a:schemeClr val="tx2">
                    <a:lumMod val="50000"/>
                  </a:schemeClr>
                </a:solidFill>
                <a:latin typeface="Times New Roman" pitchFamily="18" charset="0"/>
                <a:cs typeface="Times New Roman" pitchFamily="18" charset="0"/>
              </a:rPr>
              <a:t>!</a:t>
            </a:r>
            <a:endParaRPr lang="en-US" sz="3600" dirty="0">
              <a:solidFill>
                <a:schemeClr val="tx2">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2997673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0" y="2057400"/>
            <a:ext cx="4776681" cy="4267200"/>
          </a:xfrm>
        </p:spPr>
        <p:txBody>
          <a:bodyPr>
            <a:normAutofit fontScale="90000"/>
          </a:bodyPr>
          <a:lstStyle/>
          <a:p>
            <a:pPr algn="ct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a:latin typeface="Times New Roman" pitchFamily="18" charset="0"/>
                <a:cs typeface="Times New Roman" pitchFamily="18" charset="0"/>
              </a:rPr>
              <a:t/>
            </a:r>
            <a:br>
              <a:rPr lang="en-US" sz="2000" dirty="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a:latin typeface="Times New Roman" pitchFamily="18" charset="0"/>
                <a:cs typeface="Times New Roman" pitchFamily="18" charset="0"/>
              </a:rPr>
              <a:t/>
            </a:r>
            <a:br>
              <a:rPr lang="en-US" sz="2000" dirty="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a:latin typeface="Times New Roman" pitchFamily="18" charset="0"/>
                <a:cs typeface="Times New Roman" pitchFamily="18" charset="0"/>
              </a:rPr>
              <a:t/>
            </a:r>
            <a:br>
              <a:rPr lang="en-US" sz="2000" dirty="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a:latin typeface="Times New Roman" pitchFamily="18" charset="0"/>
                <a:cs typeface="Times New Roman" pitchFamily="18" charset="0"/>
              </a:rPr>
              <a:t/>
            </a:r>
            <a:br>
              <a:rPr lang="en-US" sz="2000" dirty="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a:latin typeface="Times New Roman" pitchFamily="18" charset="0"/>
                <a:cs typeface="Times New Roman" pitchFamily="18" charset="0"/>
              </a:rPr>
              <a:t/>
            </a:r>
            <a:br>
              <a:rPr lang="en-US" sz="2000" dirty="0">
                <a:latin typeface="Times New Roman" pitchFamily="18" charset="0"/>
                <a:cs typeface="Times New Roman" pitchFamily="18" charset="0"/>
              </a:rPr>
            </a:br>
            <a:r>
              <a:rPr lang="en-US" sz="2700" i="1" dirty="0" err="1" smtClean="0">
                <a:solidFill>
                  <a:srgbClr val="FF0000"/>
                </a:solidFill>
                <a:latin typeface="Times New Roman" pitchFamily="18" charset="0"/>
                <a:cs typeface="Times New Roman" pitchFamily="18" charset="0"/>
              </a:rPr>
              <a:t>Thư</a:t>
            </a:r>
            <a:r>
              <a:rPr lang="en-US" sz="2700" i="1" dirty="0" smtClean="0">
                <a:solidFill>
                  <a:srgbClr val="FF0000"/>
                </a:solidFill>
                <a:latin typeface="Times New Roman" pitchFamily="18" charset="0"/>
                <a:cs typeface="Times New Roman" pitchFamily="18" charset="0"/>
              </a:rPr>
              <a:t> </a:t>
            </a:r>
            <a:r>
              <a:rPr lang="en-US" sz="2700" i="1" dirty="0" err="1">
                <a:solidFill>
                  <a:srgbClr val="FF0000"/>
                </a:solidFill>
                <a:latin typeface="Times New Roman" pitchFamily="18" charset="0"/>
                <a:cs typeface="Times New Roman" pitchFamily="18" charset="0"/>
              </a:rPr>
              <a:t>v</a:t>
            </a:r>
            <a:r>
              <a:rPr lang="en-US" sz="2700" i="1" dirty="0" err="1" smtClean="0">
                <a:solidFill>
                  <a:srgbClr val="FF0000"/>
                </a:solidFill>
                <a:latin typeface="Times New Roman" pitchFamily="18" charset="0"/>
                <a:cs typeface="Times New Roman" pitchFamily="18" charset="0"/>
              </a:rPr>
              <a:t>iện</a:t>
            </a:r>
            <a:r>
              <a:rPr lang="en-US" sz="2700" i="1" dirty="0" smtClean="0">
                <a:solidFill>
                  <a:srgbClr val="FF0000"/>
                </a:solidFill>
                <a:latin typeface="Times New Roman" pitchFamily="18" charset="0"/>
                <a:cs typeface="Times New Roman" pitchFamily="18" charset="0"/>
              </a:rPr>
              <a:t> </a:t>
            </a:r>
            <a:r>
              <a:rPr lang="en-US" sz="2700" i="1" dirty="0" err="1" smtClean="0">
                <a:solidFill>
                  <a:srgbClr val="FF0000"/>
                </a:solidFill>
                <a:latin typeface="Times New Roman" pitchFamily="18" charset="0"/>
                <a:cs typeface="Times New Roman" pitchFamily="18" charset="0"/>
              </a:rPr>
              <a:t>Phú</a:t>
            </a:r>
            <a:r>
              <a:rPr lang="en-US" sz="2700" i="1" dirty="0" smtClean="0">
                <a:solidFill>
                  <a:srgbClr val="FF0000"/>
                </a:solidFill>
                <a:latin typeface="Times New Roman" pitchFamily="18" charset="0"/>
                <a:cs typeface="Times New Roman" pitchFamily="18" charset="0"/>
              </a:rPr>
              <a:t> La </a:t>
            </a:r>
            <a:r>
              <a:rPr lang="en-US" sz="2700" i="1" dirty="0" err="1">
                <a:solidFill>
                  <a:srgbClr val="FF0000"/>
                </a:solidFill>
                <a:latin typeface="Times New Roman" pitchFamily="18" charset="0"/>
                <a:cs typeface="Times New Roman" pitchFamily="18" charset="0"/>
              </a:rPr>
              <a:t>t</a:t>
            </a:r>
            <a:r>
              <a:rPr lang="en-US" sz="2700" i="1" dirty="0" err="1" smtClean="0">
                <a:solidFill>
                  <a:srgbClr val="FF0000"/>
                </a:solidFill>
                <a:latin typeface="Times New Roman" pitchFamily="18" charset="0"/>
                <a:cs typeface="Times New Roman" pitchFamily="18" charset="0"/>
              </a:rPr>
              <a:t>rân</a:t>
            </a:r>
            <a:r>
              <a:rPr lang="en-US" sz="2700" i="1" dirty="0" smtClean="0">
                <a:solidFill>
                  <a:srgbClr val="FF0000"/>
                </a:solidFill>
                <a:latin typeface="Times New Roman" pitchFamily="18" charset="0"/>
                <a:cs typeface="Times New Roman" pitchFamily="18" charset="0"/>
              </a:rPr>
              <a:t> </a:t>
            </a:r>
            <a:r>
              <a:rPr lang="en-US" sz="2700" i="1" dirty="0" err="1" smtClean="0">
                <a:solidFill>
                  <a:srgbClr val="FF0000"/>
                </a:solidFill>
                <a:latin typeface="Times New Roman" pitchFamily="18" charset="0"/>
                <a:cs typeface="Times New Roman" pitchFamily="18" charset="0"/>
              </a:rPr>
              <a:t>trọng</a:t>
            </a:r>
            <a:r>
              <a:rPr lang="en-US" sz="2700" i="1" dirty="0" smtClean="0">
                <a:solidFill>
                  <a:srgbClr val="FF0000"/>
                </a:solidFill>
                <a:latin typeface="Times New Roman" pitchFamily="18" charset="0"/>
                <a:cs typeface="Times New Roman" pitchFamily="18" charset="0"/>
              </a:rPr>
              <a:t> </a:t>
            </a:r>
            <a:r>
              <a:rPr lang="en-US" sz="2700" i="1" dirty="0" err="1" smtClean="0">
                <a:solidFill>
                  <a:srgbClr val="FF0000"/>
                </a:solidFill>
                <a:latin typeface="Times New Roman" pitchFamily="18" charset="0"/>
                <a:cs typeface="Times New Roman" pitchFamily="18" charset="0"/>
              </a:rPr>
              <a:t>giới</a:t>
            </a:r>
            <a:r>
              <a:rPr lang="en-US" sz="2700" i="1" dirty="0" smtClean="0">
                <a:solidFill>
                  <a:srgbClr val="FF0000"/>
                </a:solidFill>
                <a:latin typeface="Times New Roman" pitchFamily="18" charset="0"/>
                <a:cs typeface="Times New Roman" pitchFamily="18" charset="0"/>
              </a:rPr>
              <a:t> </a:t>
            </a:r>
            <a:r>
              <a:rPr lang="en-US" sz="2700" i="1" dirty="0" err="1" smtClean="0">
                <a:solidFill>
                  <a:srgbClr val="FF0000"/>
                </a:solidFill>
                <a:latin typeface="Times New Roman" pitchFamily="18" charset="0"/>
                <a:cs typeface="Times New Roman" pitchFamily="18" charset="0"/>
              </a:rPr>
              <a:t>thiệu</a:t>
            </a:r>
            <a:r>
              <a:rPr lang="en-US" sz="2700" i="1" dirty="0" smtClean="0">
                <a:solidFill>
                  <a:srgbClr val="FF0000"/>
                </a:solidFill>
                <a:latin typeface="Times New Roman" pitchFamily="18" charset="0"/>
                <a:cs typeface="Times New Roman" pitchFamily="18" charset="0"/>
              </a:rPr>
              <a:t> </a:t>
            </a:r>
            <a:r>
              <a:rPr lang="en-US" sz="2700" i="1" dirty="0" err="1" smtClean="0">
                <a:solidFill>
                  <a:srgbClr val="FF0000"/>
                </a:solidFill>
                <a:latin typeface="Times New Roman" pitchFamily="18" charset="0"/>
                <a:cs typeface="Times New Roman" pitchFamily="18" charset="0"/>
              </a:rPr>
              <a:t>đến</a:t>
            </a:r>
            <a:r>
              <a:rPr lang="en-US" sz="2700" i="1" dirty="0" smtClean="0">
                <a:solidFill>
                  <a:srgbClr val="FF0000"/>
                </a:solidFill>
                <a:latin typeface="Times New Roman" pitchFamily="18" charset="0"/>
                <a:cs typeface="Times New Roman" pitchFamily="18" charset="0"/>
              </a:rPr>
              <a:t> </a:t>
            </a:r>
            <a:r>
              <a:rPr lang="en-US" sz="2700" i="1" dirty="0" err="1" smtClean="0">
                <a:solidFill>
                  <a:srgbClr val="FF0000"/>
                </a:solidFill>
                <a:latin typeface="Times New Roman" pitchFamily="18" charset="0"/>
                <a:cs typeface="Times New Roman" pitchFamily="18" charset="0"/>
              </a:rPr>
              <a:t>bạn</a:t>
            </a:r>
            <a:r>
              <a:rPr lang="en-US" sz="2700" i="1" dirty="0" smtClean="0">
                <a:solidFill>
                  <a:srgbClr val="FF0000"/>
                </a:solidFill>
                <a:latin typeface="Times New Roman" pitchFamily="18" charset="0"/>
                <a:cs typeface="Times New Roman" pitchFamily="18" charset="0"/>
              </a:rPr>
              <a:t> </a:t>
            </a:r>
            <a:r>
              <a:rPr lang="en-US" sz="2700" i="1" dirty="0" err="1" smtClean="0">
                <a:solidFill>
                  <a:srgbClr val="FF0000"/>
                </a:solidFill>
                <a:latin typeface="Times New Roman" pitchFamily="18" charset="0"/>
                <a:cs typeface="Times New Roman" pitchFamily="18" charset="0"/>
              </a:rPr>
              <a:t>đọc</a:t>
            </a:r>
            <a:r>
              <a:rPr lang="en-US" sz="2700" i="1" dirty="0" smtClean="0">
                <a:solidFill>
                  <a:srgbClr val="FF0000"/>
                </a:solidFill>
                <a:latin typeface="Times New Roman" pitchFamily="18" charset="0"/>
                <a:cs typeface="Times New Roman" pitchFamily="18" charset="0"/>
              </a:rPr>
              <a:t> </a:t>
            </a:r>
            <a:r>
              <a:rPr lang="en-US" sz="2700" i="1" dirty="0" err="1" smtClean="0">
                <a:solidFill>
                  <a:srgbClr val="FF0000"/>
                </a:solidFill>
                <a:latin typeface="Times New Roman" pitchFamily="18" charset="0"/>
                <a:cs typeface="Times New Roman" pitchFamily="18" charset="0"/>
              </a:rPr>
              <a:t>cuốn</a:t>
            </a:r>
            <a:r>
              <a:rPr lang="en-US" sz="2700" i="1" dirty="0" smtClean="0">
                <a:solidFill>
                  <a:srgbClr val="FF0000"/>
                </a:solidFill>
                <a:latin typeface="Times New Roman" pitchFamily="18" charset="0"/>
                <a:cs typeface="Times New Roman" pitchFamily="18" charset="0"/>
              </a:rPr>
              <a:t> </a:t>
            </a:r>
            <a:r>
              <a:rPr lang="en-US" sz="2700" i="1" dirty="0" err="1" smtClean="0">
                <a:solidFill>
                  <a:srgbClr val="FF0000"/>
                </a:solidFill>
                <a:latin typeface="Times New Roman" pitchFamily="18" charset="0"/>
                <a:cs typeface="Times New Roman" pitchFamily="18" charset="0"/>
              </a:rPr>
              <a:t>sách</a:t>
            </a:r>
            <a:r>
              <a:rPr lang="en-US" sz="2000" i="1" dirty="0" smtClean="0">
                <a:solidFill>
                  <a:srgbClr val="FF0000"/>
                </a:solidFill>
                <a:latin typeface="Times New Roman" pitchFamily="18" charset="0"/>
                <a:cs typeface="Times New Roman" pitchFamily="18" charset="0"/>
              </a:rPr>
              <a:t>: </a:t>
            </a:r>
            <a:r>
              <a:rPr lang="en-US" sz="2000" dirty="0">
                <a:latin typeface="Times New Roman" pitchFamily="18" charset="0"/>
                <a:cs typeface="Times New Roman" pitchFamily="18" charset="0"/>
              </a:rPr>
              <a:t/>
            </a:r>
            <a:br>
              <a:rPr lang="en-US" sz="2000" dirty="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200" b="1" dirty="0" smtClean="0">
                <a:latin typeface="Times New Roman" pitchFamily="18" charset="0"/>
                <a:cs typeface="Times New Roman" pitchFamily="18" charset="0"/>
              </a:rPr>
              <a:t>DI CHÚC CỦA CHỦ TỊCH HỒ CHÍ MINH VÀ ĐỊA DANH LỊCH SỬ GẮN VỚI CUỘC ĐỜI CÁCH MẠNG CỦA</a:t>
            </a:r>
            <a:r>
              <a:rPr lang="en-US" sz="2200" b="1" dirty="0" smtClean="0">
                <a:solidFill>
                  <a:srgbClr val="C49500"/>
                </a:solidFill>
                <a:latin typeface="Times New Roman" pitchFamily="18" charset="0"/>
                <a:cs typeface="Times New Roman" pitchFamily="18" charset="0"/>
              </a:rPr>
              <a:t/>
            </a:r>
            <a:br>
              <a:rPr lang="en-US" sz="2200" b="1" dirty="0" smtClean="0">
                <a:solidFill>
                  <a:srgbClr val="C49500"/>
                </a:solidFill>
                <a:latin typeface="Times New Roman" pitchFamily="18" charset="0"/>
                <a:cs typeface="Times New Roman" pitchFamily="18" charset="0"/>
              </a:rPr>
            </a:br>
            <a:r>
              <a:rPr lang="en-US" sz="2200" b="1" dirty="0" smtClean="0">
                <a:solidFill>
                  <a:srgbClr val="C49500"/>
                </a:solidFill>
                <a:latin typeface="Times New Roman" pitchFamily="18" charset="0"/>
                <a:cs typeface="Times New Roman" pitchFamily="18" charset="0"/>
              </a:rPr>
              <a:t/>
            </a:r>
            <a:br>
              <a:rPr lang="en-US" sz="2200" b="1" dirty="0" smtClean="0">
                <a:solidFill>
                  <a:srgbClr val="C49500"/>
                </a:solidFill>
                <a:latin typeface="Times New Roman" pitchFamily="18" charset="0"/>
                <a:cs typeface="Times New Roman" pitchFamily="18" charset="0"/>
              </a:rPr>
            </a:br>
            <a:r>
              <a:rPr lang="en-US" sz="2700" dirty="0" smtClean="0">
                <a:latin typeface="Times New Roman" pitchFamily="18" charset="0"/>
                <a:cs typeface="Times New Roman" pitchFamily="18" charset="0"/>
              </a:rPr>
              <a:t>NHÓM TRÍ THỨC VIỆT</a:t>
            </a: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dirty="0" err="1" smtClean="0">
                <a:latin typeface="Times New Roman" pitchFamily="18" charset="0"/>
                <a:cs typeface="Times New Roman" pitchFamily="18" charset="0"/>
              </a:rPr>
              <a:t>Tuyển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chọn</a:t>
            </a: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Do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xuất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Lao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hành</a:t>
            </a:r>
            <a:r>
              <a:rPr lang="en-US" sz="2400" dirty="0" smtClean="0">
                <a:latin typeface="Times New Roman" pitchFamily="18" charset="0"/>
                <a:cs typeface="Times New Roman" pitchFamily="18" charset="0"/>
              </a:rPr>
              <a:t>, in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khổ</a:t>
            </a:r>
            <a:r>
              <a:rPr lang="en-US" sz="2400" dirty="0" smtClean="0">
                <a:latin typeface="Times New Roman" pitchFamily="18" charset="0"/>
                <a:cs typeface="Times New Roman" pitchFamily="18" charset="0"/>
              </a:rPr>
              <a:t> 19 x 27cm, 391tr.</a:t>
            </a:r>
            <a:endParaRPr lang="en-US" sz="2400" dirty="0">
              <a:latin typeface="Times New Roman" pitchFamily="18" charset="0"/>
              <a:cs typeface="Times New Roman" pitchFamily="18" charset="0"/>
            </a:endParaRPr>
          </a:p>
        </p:txBody>
      </p:sp>
      <p:pic>
        <p:nvPicPr>
          <p:cNvPr id="1026" name="Picture 2" descr="C:\Users\Techsi.vn\Desktop\z4225785919621_4c84ca1498ebb7f3a5cbad7a4ffaf79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9200" y="762000"/>
            <a:ext cx="4038600" cy="609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27993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pPr algn="ctr"/>
            <a:r>
              <a:rPr lang="en-US" sz="3600" dirty="0" err="1" smtClean="0">
                <a:solidFill>
                  <a:srgbClr val="FF0000"/>
                </a:solidFill>
                <a:latin typeface="Times New Roman" pitchFamily="18" charset="0"/>
                <a:cs typeface="Times New Roman" pitchFamily="18" charset="0"/>
              </a:rPr>
              <a:t>Cuốn</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sách</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gồm</a:t>
            </a:r>
            <a:r>
              <a:rPr lang="en-US" sz="3600" dirty="0" smtClean="0">
                <a:solidFill>
                  <a:srgbClr val="FF0000"/>
                </a:solidFill>
                <a:latin typeface="Times New Roman" pitchFamily="18" charset="0"/>
                <a:cs typeface="Times New Roman" pitchFamily="18" charset="0"/>
              </a:rPr>
              <a:t> 5 </a:t>
            </a:r>
            <a:r>
              <a:rPr lang="en-US" sz="3600" dirty="0" err="1">
                <a:solidFill>
                  <a:srgbClr val="FF0000"/>
                </a:solidFill>
                <a:latin typeface="Times New Roman" pitchFamily="18" charset="0"/>
                <a:cs typeface="Times New Roman" pitchFamily="18" charset="0"/>
              </a:rPr>
              <a:t>p</a:t>
            </a:r>
            <a:r>
              <a:rPr lang="en-US" sz="3600" dirty="0" err="1" smtClean="0">
                <a:solidFill>
                  <a:srgbClr val="FF0000"/>
                </a:solidFill>
                <a:latin typeface="Times New Roman" pitchFamily="18" charset="0"/>
                <a:cs typeface="Times New Roman" pitchFamily="18" charset="0"/>
              </a:rPr>
              <a:t>hần</a:t>
            </a:r>
            <a:endParaRPr lang="en-US" sz="36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0" y="1143000"/>
            <a:ext cx="9144000" cy="5715000"/>
          </a:xfrm>
        </p:spPr>
        <p:txBody>
          <a:bodyPr>
            <a:normAutofit fontScale="85000" lnSpcReduction="20000"/>
          </a:bodyPr>
          <a:lstStyle/>
          <a:p>
            <a:r>
              <a:rPr lang="en-US" sz="2400" dirty="0" err="1" smtClean="0">
                <a:latin typeface="Times New Roman" pitchFamily="18" charset="0"/>
                <a:cs typeface="Times New Roman" pitchFamily="18" charset="0"/>
              </a:rPr>
              <a:t>Phần</a:t>
            </a:r>
            <a:r>
              <a:rPr lang="en-US" sz="2400" dirty="0" smtClean="0">
                <a:latin typeface="Times New Roman" pitchFamily="18" charset="0"/>
                <a:cs typeface="Times New Roman" pitchFamily="18" charset="0"/>
              </a:rPr>
              <a:t> 1: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Di </a:t>
            </a:r>
            <a:r>
              <a:rPr lang="en-US" sz="2400" dirty="0" err="1" smtClean="0">
                <a:latin typeface="Times New Roman" pitchFamily="18" charset="0"/>
                <a:cs typeface="Times New Roman" pitchFamily="18" charset="0"/>
              </a:rPr>
              <a:t>Chúc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Lịch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Sử</a:t>
            </a:r>
            <a:r>
              <a:rPr lang="en-US" sz="2400" dirty="0" smtClean="0">
                <a:latin typeface="Times New Roman" pitchFamily="18" charset="0"/>
                <a:cs typeface="Times New Roman" pitchFamily="18" charset="0"/>
              </a:rPr>
              <a:t> ……..</a:t>
            </a:r>
          </a:p>
          <a:p>
            <a:r>
              <a:rPr lang="en-US" sz="2400" dirty="0" err="1" smtClean="0">
                <a:latin typeface="Times New Roman" pitchFamily="18" charset="0"/>
                <a:cs typeface="Times New Roman" pitchFamily="18" charset="0"/>
              </a:rPr>
              <a:t>Phần</a:t>
            </a:r>
            <a:r>
              <a:rPr lang="en-US" sz="2400" dirty="0" smtClean="0">
                <a:latin typeface="Times New Roman" pitchFamily="18" charset="0"/>
                <a:cs typeface="Times New Roman" pitchFamily="18" charset="0"/>
              </a:rPr>
              <a:t> 2: </a:t>
            </a:r>
            <a:r>
              <a:rPr lang="en-US" sz="2400" dirty="0" err="1" smtClean="0">
                <a:latin typeface="Times New Roman" pitchFamily="18" charset="0"/>
                <a:cs typeface="Times New Roman" pitchFamily="18" charset="0"/>
              </a:rPr>
              <a:t>Quê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Dấu</a:t>
            </a:r>
            <a:r>
              <a:rPr lang="en-US" sz="2400" dirty="0" smtClean="0">
                <a:latin typeface="Times New Roman" pitchFamily="18" charset="0"/>
                <a:cs typeface="Times New Roman" pitchFamily="18" charset="0"/>
              </a:rPr>
              <a:t> …..</a:t>
            </a:r>
          </a:p>
          <a:p>
            <a:r>
              <a:rPr lang="en-US" sz="2400" dirty="0" err="1" smtClean="0">
                <a:latin typeface="Times New Roman" pitchFamily="18" charset="0"/>
                <a:cs typeface="Times New Roman" pitchFamily="18" charset="0"/>
              </a:rPr>
              <a:t>Phần</a:t>
            </a:r>
            <a:r>
              <a:rPr lang="en-US" sz="2400" dirty="0" smtClean="0">
                <a:latin typeface="Times New Roman" pitchFamily="18" charset="0"/>
                <a:cs typeface="Times New Roman" pitchFamily="18" charset="0"/>
              </a:rPr>
              <a:t> 3: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Cứu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Hải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Ngoại</a:t>
            </a:r>
            <a:r>
              <a:rPr lang="en-US" sz="2400" dirty="0" smtClean="0">
                <a:latin typeface="Times New Roman" pitchFamily="18" charset="0"/>
                <a:cs typeface="Times New Roman" pitchFamily="18" charset="0"/>
              </a:rPr>
              <a:t> …..</a:t>
            </a:r>
          </a:p>
          <a:p>
            <a:pPr marL="0" indent="0">
              <a:buNone/>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I. Ba </a:t>
            </a:r>
            <a:r>
              <a:rPr lang="en-US" sz="2400" dirty="0" err="1" smtClean="0">
                <a:latin typeface="Times New Roman" pitchFamily="18" charset="0"/>
                <a:cs typeface="Times New Roman" pitchFamily="18" charset="0"/>
              </a:rPr>
              <a:t>năm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Hồ</a:t>
            </a:r>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Mỹ</a:t>
            </a:r>
            <a:r>
              <a:rPr lang="en-US" sz="2400" dirty="0" smtClean="0">
                <a:latin typeface="Times New Roman" pitchFamily="18" charset="0"/>
                <a:cs typeface="Times New Roman" pitchFamily="18" charset="0"/>
              </a:rPr>
              <a:t>…</a:t>
            </a:r>
          </a:p>
          <a:p>
            <a:pPr marL="0" indent="0">
              <a:buNone/>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II. </a:t>
            </a:r>
            <a:r>
              <a:rPr lang="en-US" sz="2400" dirty="0" err="1" smtClean="0">
                <a:latin typeface="Times New Roman" pitchFamily="18" charset="0"/>
                <a:cs typeface="Times New Roman" pitchFamily="18" charset="0"/>
              </a:rPr>
              <a:t>Bác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Hồ</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p>
          <a:p>
            <a:pPr marL="0" indent="0">
              <a:buNone/>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III. </a:t>
            </a:r>
            <a:r>
              <a:rPr lang="en-US" sz="2400" dirty="0" err="1" smtClean="0">
                <a:latin typeface="Times New Roman" pitchFamily="18" charset="0"/>
                <a:cs typeface="Times New Roman" pitchFamily="18" charset="0"/>
              </a:rPr>
              <a:t>Bác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Hồ</a:t>
            </a:r>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Pháp</a:t>
            </a:r>
            <a:r>
              <a:rPr lang="en-US" sz="2400" dirty="0" smtClean="0">
                <a:latin typeface="Times New Roman" pitchFamily="18" charset="0"/>
                <a:cs typeface="Times New Roman" pitchFamily="18" charset="0"/>
              </a:rPr>
              <a:t> ...</a:t>
            </a:r>
          </a:p>
          <a:p>
            <a:pPr marL="0" indent="0">
              <a:buNone/>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IV. </a:t>
            </a:r>
            <a:r>
              <a:rPr lang="en-US" sz="2400" dirty="0" err="1" smtClean="0">
                <a:latin typeface="Times New Roman" pitchFamily="18" charset="0"/>
                <a:cs typeface="Times New Roman" pitchFamily="18" charset="0"/>
              </a:rPr>
              <a:t>Bác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Hồ</a:t>
            </a:r>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Liên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Xô</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Liên</a:t>
            </a:r>
            <a:r>
              <a:rPr lang="en-US" sz="2400" dirty="0" smtClean="0">
                <a:latin typeface="Times New Roman" pitchFamily="18" charset="0"/>
                <a:cs typeface="Times New Roman" pitchFamily="18" charset="0"/>
              </a:rPr>
              <a:t> bang </a:t>
            </a:r>
            <a:r>
              <a:rPr lang="en-US" sz="2400" dirty="0" err="1" smtClean="0">
                <a:latin typeface="Times New Roman" pitchFamily="18" charset="0"/>
                <a:cs typeface="Times New Roman" pitchFamily="18" charset="0"/>
              </a:rPr>
              <a:t>Nga</a:t>
            </a:r>
            <a:r>
              <a:rPr lang="en-US" sz="2400" dirty="0" smtClean="0">
                <a:latin typeface="Times New Roman" pitchFamily="18" charset="0"/>
                <a:cs typeface="Times New Roman" pitchFamily="18" charset="0"/>
              </a:rPr>
              <a:t>)</a:t>
            </a:r>
          </a:p>
          <a:p>
            <a:pPr marL="0" indent="0">
              <a:buNone/>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V. </a:t>
            </a:r>
            <a:r>
              <a:rPr lang="en-US" sz="2400" dirty="0" err="1" smtClean="0">
                <a:latin typeface="Times New Roman" pitchFamily="18" charset="0"/>
                <a:cs typeface="Times New Roman" pitchFamily="18" charset="0"/>
              </a:rPr>
              <a:t>Bác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Hồ</a:t>
            </a:r>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Xiêm</a:t>
            </a:r>
            <a:r>
              <a:rPr lang="en-US" sz="2400" dirty="0" smtClean="0">
                <a:latin typeface="Times New Roman" pitchFamily="18" charset="0"/>
                <a:cs typeface="Times New Roman" pitchFamily="18" charset="0"/>
              </a:rPr>
              <a:t> ….</a:t>
            </a:r>
          </a:p>
          <a:p>
            <a:pPr marL="0" indent="0">
              <a:buNone/>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VI. </a:t>
            </a:r>
            <a:r>
              <a:rPr lang="en-US" sz="2400" dirty="0" err="1" smtClean="0">
                <a:latin typeface="Times New Roman" pitchFamily="18" charset="0"/>
                <a:cs typeface="Times New Roman" pitchFamily="18" charset="0"/>
              </a:rPr>
              <a:t>Lần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theo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Hồ</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Quốc</a:t>
            </a:r>
            <a:r>
              <a:rPr lang="en-US" sz="2400" dirty="0" smtClean="0">
                <a:latin typeface="Times New Roman" pitchFamily="18" charset="0"/>
                <a:cs typeface="Times New Roman" pitchFamily="18" charset="0"/>
              </a:rPr>
              <a:t> ... </a:t>
            </a:r>
          </a:p>
          <a:p>
            <a:r>
              <a:rPr lang="en-US" sz="2400" dirty="0" err="1" smtClean="0">
                <a:latin typeface="Times New Roman" pitchFamily="18" charset="0"/>
                <a:cs typeface="Times New Roman" pitchFamily="18" charset="0"/>
              </a:rPr>
              <a:t>Phần</a:t>
            </a:r>
            <a:r>
              <a:rPr lang="en-US" sz="2400" dirty="0" smtClean="0">
                <a:latin typeface="Times New Roman" pitchFamily="18" charset="0"/>
                <a:cs typeface="Times New Roman" pitchFamily="18" charset="0"/>
              </a:rPr>
              <a:t> 4: </a:t>
            </a:r>
            <a:r>
              <a:rPr lang="en-US" sz="2400" dirty="0" err="1" smtClean="0">
                <a:latin typeface="Times New Roman" pitchFamily="18" charset="0"/>
                <a:cs typeface="Times New Roman" pitchFamily="18" charset="0"/>
              </a:rPr>
              <a:t>Việt</a:t>
            </a:r>
            <a:r>
              <a:rPr lang="en-US" sz="2400" dirty="0" smtClean="0">
                <a:latin typeface="Times New Roman" pitchFamily="18" charset="0"/>
                <a:cs typeface="Times New Roman" pitchFamily="18" charset="0"/>
              </a:rPr>
              <a:t> Nam –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Lịch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Tịch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Hồ</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a:t>
            </a:r>
            <a:r>
              <a:rPr lang="en-US" sz="2400" dirty="0" smtClean="0">
                <a:latin typeface="Times New Roman" pitchFamily="18" charset="0"/>
                <a:cs typeface="Times New Roman" pitchFamily="18" charset="0"/>
              </a:rPr>
              <a:t> Minh </a:t>
            </a:r>
            <a:r>
              <a:rPr lang="en-US" sz="2400" dirty="0" err="1" smtClean="0">
                <a:latin typeface="Times New Roman" pitchFamily="18" charset="0"/>
                <a:cs typeface="Times New Roman" pitchFamily="18" charset="0"/>
              </a:rPr>
              <a:t>Lãnh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Tổng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Khởi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Pháp</a:t>
            </a:r>
            <a:r>
              <a:rPr lang="en-US" sz="2400" dirty="0" smtClean="0">
                <a:latin typeface="Times New Roman" pitchFamily="18" charset="0"/>
                <a:cs typeface="Times New Roman" pitchFamily="18" charset="0"/>
              </a:rPr>
              <a:t> ……</a:t>
            </a:r>
          </a:p>
          <a:p>
            <a:r>
              <a:rPr lang="en-US" sz="2400" dirty="0" err="1" smtClean="0">
                <a:latin typeface="Times New Roman" pitchFamily="18" charset="0"/>
                <a:cs typeface="Times New Roman" pitchFamily="18" charset="0"/>
              </a:rPr>
              <a:t>Phần</a:t>
            </a:r>
            <a:r>
              <a:rPr lang="en-US" sz="2400" dirty="0" smtClean="0">
                <a:latin typeface="Times New Roman" pitchFamily="18" charset="0"/>
                <a:cs typeface="Times New Roman" pitchFamily="18" charset="0"/>
              </a:rPr>
              <a:t> 5: </a:t>
            </a:r>
            <a:r>
              <a:rPr lang="en-US" sz="2400" dirty="0" err="1" smtClean="0">
                <a:latin typeface="Times New Roman" pitchFamily="18" charset="0"/>
                <a:cs typeface="Times New Roman" pitchFamily="18" charset="0"/>
              </a:rPr>
              <a:t>Chủ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Tịch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Hồ</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a:t>
            </a:r>
            <a:r>
              <a:rPr lang="en-US" sz="2400" dirty="0" smtClean="0">
                <a:latin typeface="Times New Roman" pitchFamily="18" charset="0"/>
                <a:cs typeface="Times New Roman" pitchFamily="18" charset="0"/>
              </a:rPr>
              <a:t> Minh </a:t>
            </a:r>
            <a:r>
              <a:rPr lang="en-US" sz="2400" dirty="0" err="1" smtClean="0">
                <a:latin typeface="Times New Roman" pitchFamily="18" charset="0"/>
                <a:cs typeface="Times New Roman" pitchFamily="18" charset="0"/>
              </a:rPr>
              <a:t>Lãnh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Hội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Miềm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Bắc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Xâm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Phóng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Miềm</a:t>
            </a:r>
            <a:r>
              <a:rPr lang="en-US" sz="2400" dirty="0" smtClean="0">
                <a:latin typeface="Times New Roman" pitchFamily="18" charset="0"/>
                <a:cs typeface="Times New Roman" pitchFamily="18" charset="0"/>
              </a:rPr>
              <a:t> Nam </a:t>
            </a:r>
            <a:r>
              <a:rPr lang="en-US" sz="2400" dirty="0" err="1" smtClean="0">
                <a:latin typeface="Times New Roman" pitchFamily="18" charset="0"/>
                <a:cs typeface="Times New Roman" pitchFamily="18" charset="0"/>
              </a:rPr>
              <a:t>Thống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( 1954- 1969) ….</a:t>
            </a:r>
          </a:p>
          <a:p>
            <a:pPr marL="0" indent="0">
              <a:buNone/>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I.  </a:t>
            </a:r>
            <a:r>
              <a:rPr lang="en-US" sz="2400" dirty="0" err="1" smtClean="0">
                <a:latin typeface="Times New Roman" pitchFamily="18" charset="0"/>
                <a:cs typeface="Times New Roman" pitchFamily="18" charset="0"/>
              </a:rPr>
              <a:t>Bác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Hồ</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cũ</a:t>
            </a:r>
            <a:r>
              <a:rPr lang="en-US" sz="2400" dirty="0" smtClean="0">
                <a:latin typeface="Times New Roman" pitchFamily="18" charset="0"/>
                <a:cs typeface="Times New Roman" pitchFamily="18" charset="0"/>
              </a:rPr>
              <a:t>) …</a:t>
            </a:r>
          </a:p>
          <a:p>
            <a:pPr marL="0" indent="0">
              <a:buNone/>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II.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gắn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Hồ</a:t>
            </a:r>
            <a:r>
              <a:rPr lang="en-US" sz="2400" dirty="0" smtClean="0">
                <a:latin typeface="Times New Roman" pitchFamily="18" charset="0"/>
                <a:cs typeface="Times New Roman" pitchFamily="18" charset="0"/>
              </a:rPr>
              <a:t> …</a:t>
            </a:r>
          </a:p>
          <a:p>
            <a:pPr marL="0" indent="0">
              <a:buNone/>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III.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Hồ</a:t>
            </a:r>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Thủ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Nội</a:t>
            </a:r>
            <a:r>
              <a:rPr lang="en-US" sz="2400" dirty="0" smtClean="0">
                <a:latin typeface="Times New Roman" pitchFamily="18" charset="0"/>
                <a:cs typeface="Times New Roman" pitchFamily="18" charset="0"/>
              </a:rPr>
              <a:t> …</a:t>
            </a:r>
          </a:p>
          <a:p>
            <a:pPr marL="0" indent="0">
              <a:buNone/>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IV. “</a:t>
            </a:r>
            <a:r>
              <a:rPr lang="en-US" sz="2400" dirty="0" err="1" smtClean="0">
                <a:latin typeface="Times New Roman" pitchFamily="18" charset="0"/>
                <a:cs typeface="Times New Roman" pitchFamily="18" charset="0"/>
              </a:rPr>
              <a:t>Bác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nhớ</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miềm</a:t>
            </a:r>
            <a:r>
              <a:rPr lang="en-US" sz="2400" dirty="0" smtClean="0">
                <a:latin typeface="Times New Roman" pitchFamily="18" charset="0"/>
                <a:cs typeface="Times New Roman" pitchFamily="18" charset="0"/>
              </a:rPr>
              <a:t> Nam </a:t>
            </a:r>
            <a:r>
              <a:rPr lang="en-US" sz="2400" dirty="0" err="1" smtClean="0">
                <a:latin typeface="Times New Roman" pitchFamily="18" charset="0"/>
                <a:cs typeface="Times New Roman" pitchFamily="18" charset="0"/>
              </a:rPr>
              <a:t>nỗi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nhớ</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miềm</a:t>
            </a:r>
            <a:r>
              <a:rPr lang="en-US" sz="2400" dirty="0" smtClean="0">
                <a:latin typeface="Times New Roman" pitchFamily="18" charset="0"/>
                <a:cs typeface="Times New Roman" pitchFamily="18" charset="0"/>
              </a:rPr>
              <a:t> Nam </a:t>
            </a:r>
            <a:r>
              <a:rPr lang="en-US" sz="2400" dirty="0" err="1" smtClean="0">
                <a:latin typeface="Times New Roman" pitchFamily="18" charset="0"/>
                <a:cs typeface="Times New Roman" pitchFamily="18" charset="0"/>
              </a:rPr>
              <a:t>mong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nỗi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mong</a:t>
            </a:r>
            <a:r>
              <a:rPr lang="en-US" sz="2400" dirty="0" smtClean="0">
                <a:latin typeface="Times New Roman" pitchFamily="18" charset="0"/>
                <a:cs typeface="Times New Roman" pitchFamily="18" charset="0"/>
              </a:rPr>
              <a:t> cha”</a:t>
            </a:r>
          </a:p>
          <a:p>
            <a:pPr marL="0" indent="0">
              <a:buNone/>
            </a:pPr>
            <a:endParaRPr lang="en-US" sz="2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0141705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838200"/>
          </a:xfrm>
        </p:spPr>
        <p:txBody>
          <a:bodyPr>
            <a:normAutofit/>
          </a:bodyPr>
          <a:lstStyle/>
          <a:p>
            <a:pPr algn="ctr"/>
            <a:r>
              <a:rPr lang="en-US" dirty="0" err="1" smtClean="0">
                <a:latin typeface="Times New Roman" pitchFamily="18" charset="0"/>
                <a:cs typeface="Times New Roman" pitchFamily="18" charset="0"/>
              </a:rPr>
              <a:t>Đôi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chút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cuốn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sách</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6927" y="1371600"/>
            <a:ext cx="9144000" cy="5458691"/>
          </a:xfrm>
        </p:spPr>
        <p:txBody>
          <a:bodyPr>
            <a:normAutofit fontScale="70000" lnSpcReduction="20000"/>
          </a:bodyPr>
          <a:lstStyle/>
          <a:p>
            <a:pPr algn="just" fontAlgn="base"/>
            <a:r>
              <a:rPr lang="vi-VN" sz="5600" dirty="0" smtClean="0">
                <a:cs typeface="Times New Roman" pitchFamily="18" charset="0"/>
              </a:rPr>
              <a:t> </a:t>
            </a:r>
            <a:r>
              <a:rPr lang="vi-VN" sz="5100" dirty="0">
                <a:cs typeface="Times New Roman" pitchFamily="18" charset="0"/>
              </a:rPr>
              <a:t>Qua từng chương của cuốn sách sẽ cho bạn đọc hình dung rõ hơn về chân dung</a:t>
            </a:r>
            <a:r>
              <a:rPr lang="vi-VN" sz="5100" dirty="0" smtClean="0">
                <a:cs typeface="Times New Roman" pitchFamily="18" charset="0"/>
              </a:rPr>
              <a:t> </a:t>
            </a:r>
            <a:r>
              <a:rPr lang="vi-VN" sz="5100" dirty="0" smtClean="0"/>
              <a:t>của </a:t>
            </a:r>
            <a:r>
              <a:rPr lang="vi-VN" sz="5100" dirty="0"/>
              <a:t>Chủ tịch Hồ Chí Minh là một cuộc đời trong sáng cao đẹp của một người cộng sản vĩ đại, một anh hùng dân tộc kiệt xuất, một chiến sĩ quốc tế lỗi lạc, đã đấu tranh không mệt mỏi và dâng hiến </a:t>
            </a:r>
            <a:r>
              <a:rPr lang="vi-VN" sz="5100" dirty="0" smtClean="0"/>
              <a:t>cả </a:t>
            </a:r>
            <a:r>
              <a:rPr lang="vi-VN" sz="5100" dirty="0"/>
              <a:t>đời mình vì Tổ quốc, vì nhân dân, vì lý tưởng cộng sản chủ </a:t>
            </a:r>
            <a:r>
              <a:rPr lang="vi-VN" sz="5100" dirty="0" smtClean="0"/>
              <a:t>ngh</a:t>
            </a:r>
            <a:r>
              <a:rPr lang="en-US" sz="5100" dirty="0" err="1" smtClean="0"/>
              <a:t>ĩa</a:t>
            </a:r>
            <a:r>
              <a:rPr lang="vi-VN" sz="5100" dirty="0" smtClean="0"/>
              <a:t>, </a:t>
            </a:r>
            <a:r>
              <a:rPr lang="vi-VN" sz="5100" dirty="0"/>
              <a:t>vì độc lập, tự do của các dân tộc thuộc địa, vì hòa bình và công lý trên thế giới</a:t>
            </a:r>
            <a:r>
              <a:rPr lang="vi-VN" sz="5100" dirty="0" smtClean="0"/>
              <a:t>.</a:t>
            </a:r>
            <a:endParaRPr lang="en-US" sz="5100" dirty="0" smtClean="0"/>
          </a:p>
        </p:txBody>
      </p:sp>
    </p:spTree>
    <p:extLst>
      <p:ext uri="{BB962C8B-B14F-4D97-AF65-F5344CB8AC3E}">
        <p14:creationId xmlns:p14="http://schemas.microsoft.com/office/powerpoint/2010/main" val="1595179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normAutofit/>
          </a:bodyPr>
          <a:lstStyle/>
          <a:p>
            <a:pPr lvl="0" algn="just" fontAlgn="base">
              <a:buClr>
                <a:srgbClr val="0BD0D9"/>
              </a:buClr>
            </a:pPr>
            <a:r>
              <a:rPr lang="en-US" sz="2300" b="1" dirty="0" err="1">
                <a:solidFill>
                  <a:srgbClr val="060606"/>
                </a:solidFill>
                <a:latin typeface="Times New Roman" pitchFamily="18" charset="0"/>
                <a:cs typeface="Times New Roman" pitchFamily="18" charset="0"/>
              </a:rPr>
              <a:t>Phần</a:t>
            </a:r>
            <a:r>
              <a:rPr lang="en-US" sz="2300" b="1" dirty="0">
                <a:solidFill>
                  <a:srgbClr val="060606"/>
                </a:solidFill>
                <a:latin typeface="Times New Roman" pitchFamily="18" charset="0"/>
                <a:cs typeface="Times New Roman" pitchFamily="18" charset="0"/>
              </a:rPr>
              <a:t> I: </a:t>
            </a:r>
            <a:r>
              <a:rPr lang="en-US" sz="2800" b="1" dirty="0" err="1">
                <a:solidFill>
                  <a:prstClr val="black"/>
                </a:solidFill>
                <a:latin typeface="Times New Roman" pitchFamily="18" charset="0"/>
                <a:cs typeface="Times New Roman" pitchFamily="18" charset="0"/>
              </a:rPr>
              <a:t>Bản</a:t>
            </a:r>
            <a:r>
              <a:rPr lang="en-US" sz="2800" b="1" dirty="0">
                <a:solidFill>
                  <a:prstClr val="black"/>
                </a:solidFill>
                <a:latin typeface="Times New Roman" pitchFamily="18" charset="0"/>
                <a:cs typeface="Times New Roman" pitchFamily="18" charset="0"/>
              </a:rPr>
              <a:t> Di </a:t>
            </a:r>
            <a:r>
              <a:rPr lang="en-US" sz="2800" b="1" dirty="0" err="1">
                <a:solidFill>
                  <a:prstClr val="black"/>
                </a:solidFill>
                <a:latin typeface="Times New Roman" pitchFamily="18" charset="0"/>
                <a:cs typeface="Times New Roman" pitchFamily="18" charset="0"/>
              </a:rPr>
              <a:t>Chúc</a:t>
            </a:r>
            <a:r>
              <a:rPr lang="en-US" sz="2800" b="1" dirty="0">
                <a:solidFill>
                  <a:prstClr val="black"/>
                </a:solidFill>
                <a:latin typeface="Times New Roman" pitchFamily="18" charset="0"/>
                <a:cs typeface="Times New Roman" pitchFamily="18" charset="0"/>
              </a:rPr>
              <a:t> </a:t>
            </a:r>
            <a:r>
              <a:rPr lang="en-US" sz="2800" b="1" dirty="0" err="1">
                <a:solidFill>
                  <a:prstClr val="black"/>
                </a:solidFill>
                <a:latin typeface="Times New Roman" pitchFamily="18" charset="0"/>
                <a:cs typeface="Times New Roman" pitchFamily="18" charset="0"/>
              </a:rPr>
              <a:t>Lịch</a:t>
            </a:r>
            <a:r>
              <a:rPr lang="en-US" sz="2800" b="1" dirty="0">
                <a:solidFill>
                  <a:prstClr val="black"/>
                </a:solidFill>
                <a:latin typeface="Times New Roman" pitchFamily="18" charset="0"/>
                <a:cs typeface="Times New Roman" pitchFamily="18" charset="0"/>
              </a:rPr>
              <a:t> </a:t>
            </a:r>
            <a:r>
              <a:rPr lang="en-US" sz="2800" b="1" dirty="0" err="1">
                <a:solidFill>
                  <a:prstClr val="black"/>
                </a:solidFill>
                <a:latin typeface="Times New Roman" pitchFamily="18" charset="0"/>
                <a:cs typeface="Times New Roman" pitchFamily="18" charset="0"/>
              </a:rPr>
              <a:t>Sử</a:t>
            </a:r>
            <a:r>
              <a:rPr lang="en-US" sz="2800" b="1" dirty="0">
                <a:solidFill>
                  <a:prstClr val="black"/>
                </a:solidFill>
                <a:latin typeface="Times New Roman" pitchFamily="18" charset="0"/>
                <a:cs typeface="Times New Roman" pitchFamily="18" charset="0"/>
              </a:rPr>
              <a:t> ……..</a:t>
            </a:r>
            <a:endParaRPr lang="en-US" sz="2800" b="1" dirty="0" smtClean="0">
              <a:solidFill>
                <a:srgbClr val="060606"/>
              </a:solidFill>
              <a:latin typeface="Times New Roman" pitchFamily="18" charset="0"/>
              <a:cs typeface="Times New Roman" pitchFamily="18" charset="0"/>
            </a:endParaRPr>
          </a:p>
          <a:p>
            <a:pPr marL="0" lvl="0" indent="0" algn="just" fontAlgn="base">
              <a:buClr>
                <a:srgbClr val="0BD0D9"/>
              </a:buClr>
              <a:buNone/>
            </a:pPr>
            <a:r>
              <a:rPr lang="en-US" sz="2300" dirty="0" smtClean="0">
                <a:solidFill>
                  <a:srgbClr val="060606"/>
                </a:solidFill>
                <a:latin typeface="Times New Roman" pitchFamily="18" charset="0"/>
                <a:cs typeface="Times New Roman" pitchFamily="18" charset="0"/>
              </a:rPr>
              <a:t>	</a:t>
            </a:r>
            <a:r>
              <a:rPr lang="vi-VN" sz="2300" dirty="0" smtClean="0">
                <a:solidFill>
                  <a:srgbClr val="060606"/>
                </a:solidFill>
                <a:latin typeface="Times New Roman" pitchFamily="18" charset="0"/>
                <a:cs typeface="Times New Roman" pitchFamily="18" charset="0"/>
              </a:rPr>
              <a:t>Di </a:t>
            </a:r>
            <a:r>
              <a:rPr lang="vi-VN" sz="2300" dirty="0">
                <a:solidFill>
                  <a:srgbClr val="060606"/>
                </a:solidFill>
                <a:latin typeface="Times New Roman" pitchFamily="18" charset="0"/>
                <a:cs typeface="Times New Roman" pitchFamily="18" charset="0"/>
              </a:rPr>
              <a:t>chúc của Chủ tịch Hồ Chí Minh là kết tinh tư tưởng đạo đức và tâm hồn cao đẹp của một anh hùng giải phóng dân tộc, nhà văn hóa kiệt xuất, một chiến sĩ đấu tranh không mệt mỏi cho sự nghiệp hòa bình, tiến bộ, phát triển trên toàn thế giới. Sinh ra, lớn lên trong một giai đoạn lịch sử đầy biến động của đất nước, Nguyễn Tất Thành đã quyết tâm cống hiến tuổi trẻ và cả cuộc đời của mình vào hành trình tìm đường cứu nước, giải phóng dân tộc. Nguyễn Ái Quốc-Hồ Chí Minh đã đến với Chủ nghĩa Mác-Lênin và đi theo con đường cách mạng vô sản, từ đó sáng lập, lãnh đạo, rèn luyện Đảng cộng sản Việt Nam, xây dựng khối đại đoàn kết dân tộc, lập nên nước Việt Nam Dân chủ cộng hòa. Chủ tịch Hồ Chí Minh cũng đi vào lịch sử cách mạng thế giới với vai trò của người chiến sĩ tiên phong trong phong trào đấu tranh giải phóng dân tộc của các nước thuộc địa trong thế kỷ XX.</a:t>
            </a:r>
            <a:endParaRPr lang="en-US" sz="2300" dirty="0">
              <a:solidFill>
                <a:srgbClr val="060606"/>
              </a:solidFill>
              <a:latin typeface="Times New Roman" pitchFamily="18" charset="0"/>
              <a:cs typeface="Times New Roman" pitchFamily="18" charset="0"/>
            </a:endParaRPr>
          </a:p>
          <a:p>
            <a:pPr lvl="0" algn="just" fontAlgn="base">
              <a:buClr>
                <a:srgbClr val="0BD0D9"/>
              </a:buClr>
            </a:pPr>
            <a:endParaRPr lang="en-US" sz="2300" b="1" dirty="0">
              <a:solidFill>
                <a:prstClr val="black"/>
              </a:solidFill>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892994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762000"/>
            <a:ext cx="8382000" cy="5943600"/>
          </a:xfrm>
        </p:spPr>
        <p:txBody>
          <a:bodyPr>
            <a:noAutofit/>
          </a:bodyPr>
          <a:lstStyle/>
          <a:p>
            <a:pPr lvl="0">
              <a:buClr>
                <a:srgbClr val="0BD0D9"/>
              </a:buClr>
            </a:pPr>
            <a:r>
              <a:rPr lang="en-US" sz="2400" b="1" dirty="0" err="1">
                <a:solidFill>
                  <a:srgbClr val="060606"/>
                </a:solidFill>
              </a:rPr>
              <a:t>Phần</a:t>
            </a:r>
            <a:r>
              <a:rPr lang="en-US" sz="2400" b="1" dirty="0">
                <a:solidFill>
                  <a:srgbClr val="060606"/>
                </a:solidFill>
              </a:rPr>
              <a:t> </a:t>
            </a:r>
            <a:r>
              <a:rPr lang="en-US" sz="2400" b="1" dirty="0" smtClean="0">
                <a:solidFill>
                  <a:srgbClr val="060606"/>
                </a:solidFill>
              </a:rPr>
              <a:t>II: </a:t>
            </a:r>
            <a:r>
              <a:rPr lang="en-US" sz="2800" b="1" dirty="0" err="1">
                <a:solidFill>
                  <a:prstClr val="black"/>
                </a:solidFill>
                <a:latin typeface="Times New Roman" pitchFamily="18" charset="0"/>
                <a:cs typeface="Times New Roman" pitchFamily="18" charset="0"/>
              </a:rPr>
              <a:t>Quê</a:t>
            </a:r>
            <a:r>
              <a:rPr lang="en-US" sz="2800" b="1" dirty="0">
                <a:solidFill>
                  <a:prstClr val="black"/>
                </a:solidFill>
                <a:latin typeface="Times New Roman" pitchFamily="18" charset="0"/>
                <a:cs typeface="Times New Roman" pitchFamily="18" charset="0"/>
              </a:rPr>
              <a:t> </a:t>
            </a:r>
            <a:r>
              <a:rPr lang="en-US" sz="2800" b="1" dirty="0" err="1">
                <a:solidFill>
                  <a:prstClr val="black"/>
                </a:solidFill>
                <a:latin typeface="Times New Roman" pitchFamily="18" charset="0"/>
                <a:cs typeface="Times New Roman" pitchFamily="18" charset="0"/>
              </a:rPr>
              <a:t>Hương</a:t>
            </a:r>
            <a:r>
              <a:rPr lang="en-US" sz="2800" b="1" dirty="0">
                <a:solidFill>
                  <a:prstClr val="black"/>
                </a:solidFill>
                <a:latin typeface="Times New Roman" pitchFamily="18" charset="0"/>
                <a:cs typeface="Times New Roman" pitchFamily="18" charset="0"/>
              </a:rPr>
              <a:t> </a:t>
            </a:r>
            <a:r>
              <a:rPr lang="en-US" sz="2800" b="1" dirty="0" err="1">
                <a:solidFill>
                  <a:prstClr val="black"/>
                </a:solidFill>
                <a:latin typeface="Times New Roman" pitchFamily="18" charset="0"/>
                <a:cs typeface="Times New Roman" pitchFamily="18" charset="0"/>
              </a:rPr>
              <a:t>Yêu</a:t>
            </a:r>
            <a:r>
              <a:rPr lang="en-US" sz="2800" b="1" dirty="0">
                <a:solidFill>
                  <a:prstClr val="black"/>
                </a:solidFill>
                <a:latin typeface="Times New Roman" pitchFamily="18" charset="0"/>
                <a:cs typeface="Times New Roman" pitchFamily="18" charset="0"/>
              </a:rPr>
              <a:t> </a:t>
            </a:r>
            <a:r>
              <a:rPr lang="en-US" sz="2800" b="1" dirty="0" err="1">
                <a:solidFill>
                  <a:prstClr val="black"/>
                </a:solidFill>
                <a:latin typeface="Times New Roman" pitchFamily="18" charset="0"/>
                <a:cs typeface="Times New Roman" pitchFamily="18" charset="0"/>
              </a:rPr>
              <a:t>Dấu</a:t>
            </a:r>
            <a:r>
              <a:rPr lang="en-US" sz="2800" b="1" dirty="0">
                <a:solidFill>
                  <a:prstClr val="black"/>
                </a:solidFill>
                <a:latin typeface="Times New Roman" pitchFamily="18" charset="0"/>
                <a:cs typeface="Times New Roman" pitchFamily="18" charset="0"/>
              </a:rPr>
              <a:t> </a:t>
            </a:r>
            <a:r>
              <a:rPr lang="en-US" sz="2800" b="1" dirty="0" smtClean="0">
                <a:solidFill>
                  <a:prstClr val="black"/>
                </a:solidFill>
                <a:latin typeface="Times New Roman" pitchFamily="18" charset="0"/>
                <a:cs typeface="Times New Roman" pitchFamily="18" charset="0"/>
              </a:rPr>
              <a:t>…..</a:t>
            </a:r>
            <a:endParaRPr lang="en-US" sz="2800" b="1" dirty="0" smtClean="0">
              <a:solidFill>
                <a:srgbClr val="060606"/>
              </a:solidFill>
            </a:endParaRPr>
          </a:p>
          <a:p>
            <a:pPr marL="0" lvl="0" indent="0" algn="just" fontAlgn="base">
              <a:buNone/>
            </a:pPr>
            <a:r>
              <a:rPr lang="en-US" sz="2400" b="1" dirty="0">
                <a:solidFill>
                  <a:srgbClr val="060606"/>
                </a:solidFill>
                <a:latin typeface="Times New Roman"/>
              </a:rPr>
              <a:t>	</a:t>
            </a:r>
            <a:r>
              <a:rPr lang="vi-VN" sz="2400" dirty="0" smtClean="0">
                <a:solidFill>
                  <a:srgbClr val="471A00"/>
                </a:solidFill>
                <a:latin typeface="Times New Roman"/>
              </a:rPr>
              <a:t>Bác </a:t>
            </a:r>
            <a:r>
              <a:rPr lang="vi-VN" sz="2400" dirty="0">
                <a:solidFill>
                  <a:srgbClr val="471A00"/>
                </a:solidFill>
                <a:latin typeface="Times New Roman"/>
              </a:rPr>
              <a:t>Hồ ra đi tìm đường cứu nước và suốt đời đã hết lòng phục vụ tổ quốc, phục vụ cách mạng, phục vụ nhân dân. Quê hương lớn của Người là đất nước Việt Nam yêu quý. Trong tình cảm thiêng liêng ấy, Bác còn có một quê hương thân thiết, từng là cội nguồn của nhận thức, tình cảm, ý chí vì “độc lập tự do”, giải </a:t>
            </a:r>
            <a:r>
              <a:rPr lang="vi-VN" sz="2400" dirty="0" smtClean="0">
                <a:solidFill>
                  <a:srgbClr val="471A00"/>
                </a:solidFill>
                <a:latin typeface="Times New Roman"/>
              </a:rPr>
              <a:t>phóng nhân</a:t>
            </a:r>
            <a:r>
              <a:rPr lang="en-US" sz="2400" dirty="0" smtClean="0">
                <a:solidFill>
                  <a:srgbClr val="471A00"/>
                </a:solidFill>
                <a:latin typeface="Times New Roman"/>
              </a:rPr>
              <a:t> </a:t>
            </a:r>
            <a:r>
              <a:rPr lang="en-US" sz="2400" dirty="0" err="1" smtClean="0">
                <a:solidFill>
                  <a:srgbClr val="471A00"/>
                </a:solidFill>
                <a:latin typeface="Times New Roman"/>
              </a:rPr>
              <a:t>dân</a:t>
            </a:r>
            <a:r>
              <a:rPr lang="vi-VN" sz="2400" dirty="0" smtClean="0">
                <a:solidFill>
                  <a:srgbClr val="471A00"/>
                </a:solidFill>
                <a:latin typeface="Times New Roman"/>
              </a:rPr>
              <a:t> </a:t>
            </a:r>
            <a:r>
              <a:rPr lang="vi-VN" sz="2400" dirty="0">
                <a:solidFill>
                  <a:srgbClr val="471A00"/>
                </a:solidFill>
                <a:latin typeface="Times New Roman"/>
              </a:rPr>
              <a:t>khỏi mọi xiềng xích nô lệ, áp bức. Đó là  vùng quê làng Sen, làng Chùa, Kim Liên, Nam Đàn, Nghệ An.Là lãnh tụ của Đảng và dân tộc, tình cảm quê hương của Bác bao gồm một phạm vi rộng, mang những nét đặc biệt, vượt lên trên những tình cảm quê hương thông thường. Ở đây, nhân cách người lãnh tụ được thể hiện và thử thách, nhất quán giữa quê hương lớn và quê hương nhỏ, giữa lợi ích chung - toàn bộ và lợi ích riêng - cục bộ, vốn rất đa dạng và phức tạp vô cùng, Người đã biến tình cảm quê hương thành sức mạnh của tinh thần dân tộc, tinh thần thời đại lớn lao, tạo thành một tình cảm đạo đức mới - đạo đức cách mạng.</a:t>
            </a:r>
            <a:endParaRPr lang="en-US" sz="2400" dirty="0">
              <a:solidFill>
                <a:srgbClr val="471A00"/>
              </a:solidFill>
            </a:endParaRPr>
          </a:p>
          <a:p>
            <a:endParaRPr lang="en-US" sz="2400" dirty="0"/>
          </a:p>
        </p:txBody>
      </p:sp>
    </p:spTree>
    <p:extLst>
      <p:ext uri="{BB962C8B-B14F-4D97-AF65-F5344CB8AC3E}">
        <p14:creationId xmlns:p14="http://schemas.microsoft.com/office/powerpoint/2010/main" val="691816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8382000" cy="5516563"/>
          </a:xfrm>
        </p:spPr>
        <p:txBody>
          <a:bodyPr>
            <a:normAutofit fontScale="92500" lnSpcReduction="20000"/>
          </a:bodyPr>
          <a:lstStyle/>
          <a:p>
            <a:pPr lvl="0">
              <a:buClr>
                <a:srgbClr val="0BD0D9"/>
              </a:buClr>
            </a:pPr>
            <a:r>
              <a:rPr lang="en-US" b="1" dirty="0" err="1">
                <a:solidFill>
                  <a:srgbClr val="471A00"/>
                </a:solidFill>
                <a:latin typeface="Times New Roman" pitchFamily="18" charset="0"/>
                <a:cs typeface="Times New Roman" pitchFamily="18" charset="0"/>
              </a:rPr>
              <a:t>Phần</a:t>
            </a:r>
            <a:r>
              <a:rPr lang="en-US" b="1" dirty="0">
                <a:solidFill>
                  <a:srgbClr val="471A00"/>
                </a:solidFill>
                <a:latin typeface="Times New Roman" pitchFamily="18" charset="0"/>
                <a:cs typeface="Times New Roman" pitchFamily="18" charset="0"/>
              </a:rPr>
              <a:t> </a:t>
            </a:r>
            <a:r>
              <a:rPr lang="en-US" b="1" dirty="0" smtClean="0">
                <a:solidFill>
                  <a:srgbClr val="471A00"/>
                </a:solidFill>
                <a:latin typeface="Times New Roman" pitchFamily="18" charset="0"/>
                <a:cs typeface="Times New Roman" pitchFamily="18" charset="0"/>
              </a:rPr>
              <a:t>III:</a:t>
            </a:r>
            <a:r>
              <a:rPr lang="en-US" dirty="0" smtClean="0">
                <a:solidFill>
                  <a:srgbClr val="471A00"/>
                </a:solidFill>
                <a:latin typeface="Times New Roman" pitchFamily="18" charset="0"/>
                <a:cs typeface="Times New Roman" pitchFamily="18" charset="0"/>
              </a:rPr>
              <a:t> </a:t>
            </a:r>
            <a:r>
              <a:rPr lang="en-US" sz="2200" b="1" dirty="0" err="1">
                <a:solidFill>
                  <a:prstClr val="black"/>
                </a:solidFill>
                <a:latin typeface="Times New Roman" pitchFamily="18" charset="0"/>
                <a:cs typeface="Times New Roman" pitchFamily="18" charset="0"/>
              </a:rPr>
              <a:t>Những</a:t>
            </a:r>
            <a:r>
              <a:rPr lang="en-US" sz="2200" b="1" dirty="0">
                <a:solidFill>
                  <a:prstClr val="black"/>
                </a:solidFill>
                <a:latin typeface="Times New Roman" pitchFamily="18" charset="0"/>
                <a:cs typeface="Times New Roman" pitchFamily="18" charset="0"/>
              </a:rPr>
              <a:t> </a:t>
            </a:r>
            <a:r>
              <a:rPr lang="en-US" sz="2200" b="1" dirty="0" err="1">
                <a:solidFill>
                  <a:prstClr val="black"/>
                </a:solidFill>
                <a:latin typeface="Times New Roman" pitchFamily="18" charset="0"/>
                <a:cs typeface="Times New Roman" pitchFamily="18" charset="0"/>
              </a:rPr>
              <a:t>Năm</a:t>
            </a:r>
            <a:r>
              <a:rPr lang="en-US" sz="2200" b="1" dirty="0">
                <a:solidFill>
                  <a:prstClr val="black"/>
                </a:solidFill>
                <a:latin typeface="Times New Roman" pitchFamily="18" charset="0"/>
                <a:cs typeface="Times New Roman" pitchFamily="18" charset="0"/>
              </a:rPr>
              <a:t> </a:t>
            </a:r>
            <a:r>
              <a:rPr lang="en-US" sz="2200" b="1" dirty="0" err="1">
                <a:solidFill>
                  <a:prstClr val="black"/>
                </a:solidFill>
                <a:latin typeface="Times New Roman" pitchFamily="18" charset="0"/>
                <a:cs typeface="Times New Roman" pitchFamily="18" charset="0"/>
              </a:rPr>
              <a:t>Tháng</a:t>
            </a:r>
            <a:r>
              <a:rPr lang="en-US" sz="2200" b="1" dirty="0">
                <a:solidFill>
                  <a:prstClr val="black"/>
                </a:solidFill>
                <a:latin typeface="Times New Roman" pitchFamily="18" charset="0"/>
                <a:cs typeface="Times New Roman" pitchFamily="18" charset="0"/>
              </a:rPr>
              <a:t> </a:t>
            </a:r>
            <a:r>
              <a:rPr lang="en-US" sz="2200" b="1" dirty="0" err="1">
                <a:solidFill>
                  <a:prstClr val="black"/>
                </a:solidFill>
                <a:latin typeface="Times New Roman" pitchFamily="18" charset="0"/>
                <a:cs typeface="Times New Roman" pitchFamily="18" charset="0"/>
              </a:rPr>
              <a:t>Tìm</a:t>
            </a:r>
            <a:r>
              <a:rPr lang="en-US" sz="2200" b="1" dirty="0">
                <a:solidFill>
                  <a:prstClr val="black"/>
                </a:solidFill>
                <a:latin typeface="Times New Roman" pitchFamily="18" charset="0"/>
                <a:cs typeface="Times New Roman" pitchFamily="18" charset="0"/>
              </a:rPr>
              <a:t> </a:t>
            </a:r>
            <a:r>
              <a:rPr lang="en-US" sz="2200" b="1" dirty="0" err="1">
                <a:solidFill>
                  <a:prstClr val="black"/>
                </a:solidFill>
                <a:latin typeface="Times New Roman" pitchFamily="18" charset="0"/>
                <a:cs typeface="Times New Roman" pitchFamily="18" charset="0"/>
              </a:rPr>
              <a:t>Đường</a:t>
            </a:r>
            <a:r>
              <a:rPr lang="en-US" sz="2200" b="1" dirty="0">
                <a:solidFill>
                  <a:prstClr val="black"/>
                </a:solidFill>
                <a:latin typeface="Times New Roman" pitchFamily="18" charset="0"/>
                <a:cs typeface="Times New Roman" pitchFamily="18" charset="0"/>
              </a:rPr>
              <a:t> </a:t>
            </a:r>
            <a:r>
              <a:rPr lang="en-US" sz="2200" b="1" dirty="0" err="1">
                <a:solidFill>
                  <a:prstClr val="black"/>
                </a:solidFill>
                <a:latin typeface="Times New Roman" pitchFamily="18" charset="0"/>
                <a:cs typeface="Times New Roman" pitchFamily="18" charset="0"/>
              </a:rPr>
              <a:t>Cứu</a:t>
            </a:r>
            <a:r>
              <a:rPr lang="en-US" sz="2200" b="1" dirty="0">
                <a:solidFill>
                  <a:prstClr val="black"/>
                </a:solidFill>
                <a:latin typeface="Times New Roman" pitchFamily="18" charset="0"/>
                <a:cs typeface="Times New Roman" pitchFamily="18" charset="0"/>
              </a:rPr>
              <a:t> </a:t>
            </a:r>
            <a:r>
              <a:rPr lang="en-US" sz="2200" b="1" dirty="0" err="1">
                <a:solidFill>
                  <a:prstClr val="black"/>
                </a:solidFill>
                <a:latin typeface="Times New Roman" pitchFamily="18" charset="0"/>
                <a:cs typeface="Times New Roman" pitchFamily="18" charset="0"/>
              </a:rPr>
              <a:t>Nước</a:t>
            </a:r>
            <a:r>
              <a:rPr lang="en-US" sz="2200" b="1" dirty="0">
                <a:solidFill>
                  <a:prstClr val="black"/>
                </a:solidFill>
                <a:latin typeface="Times New Roman" pitchFamily="18" charset="0"/>
                <a:cs typeface="Times New Roman" pitchFamily="18" charset="0"/>
              </a:rPr>
              <a:t> Ở </a:t>
            </a:r>
            <a:r>
              <a:rPr lang="en-US" sz="2200" b="1" dirty="0" err="1">
                <a:solidFill>
                  <a:prstClr val="black"/>
                </a:solidFill>
                <a:latin typeface="Times New Roman" pitchFamily="18" charset="0"/>
                <a:cs typeface="Times New Roman" pitchFamily="18" charset="0"/>
              </a:rPr>
              <a:t>Hải</a:t>
            </a:r>
            <a:r>
              <a:rPr lang="en-US" sz="2200" b="1" dirty="0">
                <a:solidFill>
                  <a:prstClr val="black"/>
                </a:solidFill>
                <a:latin typeface="Times New Roman" pitchFamily="18" charset="0"/>
                <a:cs typeface="Times New Roman" pitchFamily="18" charset="0"/>
              </a:rPr>
              <a:t> </a:t>
            </a:r>
            <a:r>
              <a:rPr lang="en-US" sz="2200" b="1" dirty="0" err="1">
                <a:solidFill>
                  <a:prstClr val="black"/>
                </a:solidFill>
                <a:latin typeface="Times New Roman" pitchFamily="18" charset="0"/>
                <a:cs typeface="Times New Roman" pitchFamily="18" charset="0"/>
              </a:rPr>
              <a:t>Ngoại</a:t>
            </a:r>
            <a:r>
              <a:rPr lang="en-US" sz="2200" b="1" dirty="0">
                <a:solidFill>
                  <a:prstClr val="black"/>
                </a:solidFill>
                <a:latin typeface="Times New Roman" pitchFamily="18" charset="0"/>
                <a:cs typeface="Times New Roman" pitchFamily="18" charset="0"/>
              </a:rPr>
              <a:t> </a:t>
            </a:r>
            <a:r>
              <a:rPr lang="en-US" sz="2200" b="1" dirty="0" smtClean="0">
                <a:solidFill>
                  <a:prstClr val="black"/>
                </a:solidFill>
                <a:latin typeface="Times New Roman" pitchFamily="18" charset="0"/>
                <a:cs typeface="Times New Roman" pitchFamily="18" charset="0"/>
              </a:rPr>
              <a:t>…..</a:t>
            </a:r>
            <a:endParaRPr lang="en-US" b="1" dirty="0" smtClean="0">
              <a:solidFill>
                <a:srgbClr val="471A00"/>
              </a:solidFill>
              <a:latin typeface="Times New Roman" pitchFamily="18" charset="0"/>
              <a:cs typeface="Times New Roman" pitchFamily="18" charset="0"/>
            </a:endParaRPr>
          </a:p>
          <a:p>
            <a:pPr marL="0" indent="0" algn="just">
              <a:buNone/>
            </a:pPr>
            <a:r>
              <a:rPr lang="en-US" dirty="0" smtClean="0">
                <a:solidFill>
                  <a:srgbClr val="222222"/>
                </a:solidFill>
                <a:latin typeface="Times New Roman" pitchFamily="18" charset="0"/>
                <a:cs typeface="Times New Roman" pitchFamily="18" charset="0"/>
              </a:rPr>
              <a:t>	</a:t>
            </a:r>
            <a:r>
              <a:rPr lang="vi-VN" dirty="0" smtClean="0">
                <a:solidFill>
                  <a:srgbClr val="222222"/>
                </a:solidFill>
                <a:latin typeface="Times New Roman" pitchFamily="18" charset="0"/>
                <a:cs typeface="Times New Roman" pitchFamily="18" charset="0"/>
              </a:rPr>
              <a:t>Ngày </a:t>
            </a:r>
            <a:r>
              <a:rPr lang="vi-VN" dirty="0">
                <a:solidFill>
                  <a:srgbClr val="222222"/>
                </a:solidFill>
                <a:latin typeface="Times New Roman" pitchFamily="18" charset="0"/>
                <a:cs typeface="Times New Roman" pitchFamily="18" charset="0"/>
              </a:rPr>
              <a:t>5/6/1911, người thanh niên Nguyễn Tất Thành đã lên con tàu Amiral Latouche Tréville, rời bến cảng Nhà Rồng, khởi đầu một cuộc hành trình tìm đường cứu nước kéo dài suốt 30 năm.</a:t>
            </a:r>
            <a:r>
              <a:rPr lang="vi-VN" b="1" dirty="0">
                <a:solidFill>
                  <a:srgbClr val="222222"/>
                </a:solidFill>
                <a:latin typeface="Times New Roman" pitchFamily="18" charset="0"/>
                <a:cs typeface="Times New Roman" pitchFamily="18" charset="0"/>
              </a:rPr>
              <a:t> </a:t>
            </a:r>
            <a:r>
              <a:rPr lang="vi-VN" dirty="0">
                <a:solidFill>
                  <a:srgbClr val="343A40"/>
                </a:solidFill>
                <a:latin typeface="Times New Roman" pitchFamily="18" charset="0"/>
                <a:cs typeface="Times New Roman" pitchFamily="18" charset="0"/>
              </a:rPr>
              <a:t>30 năm - đó là một hành trình dài với biết bao gian khổ, thử thách mà Người đã trải qua với mục đích thiêng liêng, cao cả: “Tìm hình của Nước”. Hình của nước là “Thế đi đứng của toàn dân tộc”; là độc lập, tự do, là áo cơm, hạnh phúc của nhân dân. Lý tưởng ấy vượt lên tất cả những liên tưởng thông thường về không gian địa lý ("Một góc quê hương nửa đời quen thuộc"). Lý tưởng ấy cũng không phải là những mơ tưởng siêu hình trong sương khói xa xôi mà hiện hữu cụ thể, làm nên giá trị đời sống con người. Con đường của Hồ Chí Minh là con đường của chủ nghĩa nhân văn cao cả, phổ quát, hướng đến những quyền lợi căn bản mà tạo hóa đã ban cho tất cả mọi người trên toàn thế giới (như trong "Tuyên ngôn Độc lập" mà Người đã nhấn mạnh). Nhưng đó là một con đường chông gai, trải qua “lửa đỏ và nước lạnh</a:t>
            </a:r>
            <a:r>
              <a:rPr lang="vi-VN" dirty="0" smtClean="0">
                <a:solidFill>
                  <a:srgbClr val="343A40"/>
                </a:solidFill>
                <a:latin typeface="Times New Roman" pitchFamily="18" charset="0"/>
                <a:cs typeface="Times New Roman" pitchFamily="18" charset="0"/>
              </a:rPr>
              <a:t>”.</a:t>
            </a:r>
            <a:r>
              <a:rPr lang="vi-VN" b="1" dirty="0" smtClean="0">
                <a:solidFill>
                  <a:srgbClr val="343A40"/>
                </a:solidFill>
                <a:latin typeface="Times New Roman" pitchFamily="18" charset="0"/>
                <a:cs typeface="Times New Roman" pitchFamily="18" charset="0"/>
              </a:rPr>
              <a:t>“</a:t>
            </a:r>
            <a:r>
              <a:rPr lang="vi-VN" b="1" dirty="0">
                <a:solidFill>
                  <a:srgbClr val="343A40"/>
                </a:solidFill>
                <a:latin typeface="Times New Roman" pitchFamily="18" charset="0"/>
                <a:cs typeface="Times New Roman" pitchFamily="18" charset="0"/>
              </a:rPr>
              <a:t>Đây là con đường giải phóng chúng ta”</a:t>
            </a:r>
            <a:endParaRPr lang="vi-VN" dirty="0">
              <a:solidFill>
                <a:srgbClr val="343A40"/>
              </a:solidFill>
              <a:latin typeface="Times New Roman" pitchFamily="18" charset="0"/>
              <a:cs typeface="Times New Roman" pitchFamily="18" charset="0"/>
            </a:endParaRPr>
          </a:p>
          <a:p>
            <a:pPr algn="just"/>
            <a:endParaRPr lang="en-US" dirty="0"/>
          </a:p>
        </p:txBody>
      </p:sp>
    </p:spTree>
    <p:extLst>
      <p:ext uri="{BB962C8B-B14F-4D97-AF65-F5344CB8AC3E}">
        <p14:creationId xmlns:p14="http://schemas.microsoft.com/office/powerpoint/2010/main" val="2900356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382000" cy="6019800"/>
          </a:xfrm>
        </p:spPr>
        <p:txBody>
          <a:bodyPr>
            <a:normAutofit fontScale="55000" lnSpcReduction="20000"/>
          </a:bodyPr>
          <a:lstStyle/>
          <a:p>
            <a:pPr lvl="0">
              <a:buClr>
                <a:srgbClr val="0BD0D9"/>
              </a:buClr>
            </a:pPr>
            <a:r>
              <a:rPr lang="en-US" sz="3200" b="1" dirty="0" err="1" smtClean="0">
                <a:latin typeface="Times New Roman" pitchFamily="18" charset="0"/>
                <a:cs typeface="Times New Roman" pitchFamily="18" charset="0"/>
              </a:rPr>
              <a:t>Phần</a:t>
            </a:r>
            <a:r>
              <a:rPr lang="en-US" sz="3200" b="1" dirty="0" smtClean="0">
                <a:latin typeface="Times New Roman" pitchFamily="18" charset="0"/>
                <a:cs typeface="Times New Roman" pitchFamily="18" charset="0"/>
              </a:rPr>
              <a:t> IV</a:t>
            </a:r>
            <a:r>
              <a:rPr lang="en-US" sz="3200" dirty="0" smtClean="0">
                <a:latin typeface="Times New Roman" pitchFamily="18" charset="0"/>
                <a:cs typeface="Times New Roman" pitchFamily="18" charset="0"/>
              </a:rPr>
              <a:t>: </a:t>
            </a:r>
            <a:r>
              <a:rPr lang="en-US" sz="3200" dirty="0" smtClean="0">
                <a:solidFill>
                  <a:prstClr val="black"/>
                </a:solidFill>
                <a:latin typeface="Times New Roman" pitchFamily="18" charset="0"/>
                <a:cs typeface="Times New Roman" pitchFamily="18" charset="0"/>
              </a:rPr>
              <a:t> </a:t>
            </a:r>
            <a:r>
              <a:rPr lang="en-US" sz="4000" b="1" dirty="0" err="1">
                <a:solidFill>
                  <a:prstClr val="black"/>
                </a:solidFill>
                <a:latin typeface="Times New Roman" pitchFamily="18" charset="0"/>
                <a:cs typeface="Times New Roman" pitchFamily="18" charset="0"/>
              </a:rPr>
              <a:t>Việt</a:t>
            </a:r>
            <a:r>
              <a:rPr lang="en-US" sz="4000" b="1" dirty="0">
                <a:solidFill>
                  <a:prstClr val="black"/>
                </a:solidFill>
                <a:latin typeface="Times New Roman" pitchFamily="18" charset="0"/>
                <a:cs typeface="Times New Roman" pitchFamily="18" charset="0"/>
              </a:rPr>
              <a:t> Nam – </a:t>
            </a:r>
            <a:r>
              <a:rPr lang="en-US" sz="4000" b="1" dirty="0" err="1">
                <a:solidFill>
                  <a:prstClr val="black"/>
                </a:solidFill>
                <a:latin typeface="Times New Roman" pitchFamily="18" charset="0"/>
                <a:cs typeface="Times New Roman" pitchFamily="18" charset="0"/>
              </a:rPr>
              <a:t>Những</a:t>
            </a:r>
            <a:r>
              <a:rPr lang="en-US" sz="4000" b="1" dirty="0">
                <a:solidFill>
                  <a:prstClr val="black"/>
                </a:solidFill>
                <a:latin typeface="Times New Roman" pitchFamily="18" charset="0"/>
                <a:cs typeface="Times New Roman" pitchFamily="18" charset="0"/>
              </a:rPr>
              <a:t> </a:t>
            </a:r>
            <a:r>
              <a:rPr lang="en-US" sz="4000" b="1" dirty="0" err="1">
                <a:solidFill>
                  <a:prstClr val="black"/>
                </a:solidFill>
                <a:latin typeface="Times New Roman" pitchFamily="18" charset="0"/>
                <a:cs typeface="Times New Roman" pitchFamily="18" charset="0"/>
              </a:rPr>
              <a:t>Địa</a:t>
            </a:r>
            <a:r>
              <a:rPr lang="en-US" sz="4000" b="1" dirty="0">
                <a:solidFill>
                  <a:prstClr val="black"/>
                </a:solidFill>
                <a:latin typeface="Times New Roman" pitchFamily="18" charset="0"/>
                <a:cs typeface="Times New Roman" pitchFamily="18" charset="0"/>
              </a:rPr>
              <a:t> </a:t>
            </a:r>
            <a:r>
              <a:rPr lang="en-US" sz="4000" b="1" dirty="0" err="1">
                <a:solidFill>
                  <a:prstClr val="black"/>
                </a:solidFill>
                <a:latin typeface="Times New Roman" pitchFamily="18" charset="0"/>
                <a:cs typeface="Times New Roman" pitchFamily="18" charset="0"/>
              </a:rPr>
              <a:t>Danh</a:t>
            </a:r>
            <a:r>
              <a:rPr lang="en-US" sz="4000" b="1" dirty="0">
                <a:solidFill>
                  <a:prstClr val="black"/>
                </a:solidFill>
                <a:latin typeface="Times New Roman" pitchFamily="18" charset="0"/>
                <a:cs typeface="Times New Roman" pitchFamily="18" charset="0"/>
              </a:rPr>
              <a:t>  </a:t>
            </a:r>
            <a:r>
              <a:rPr lang="en-US" sz="4000" b="1" dirty="0" err="1">
                <a:solidFill>
                  <a:prstClr val="black"/>
                </a:solidFill>
                <a:latin typeface="Times New Roman" pitchFamily="18" charset="0"/>
                <a:cs typeface="Times New Roman" pitchFamily="18" charset="0"/>
              </a:rPr>
              <a:t>Lịch</a:t>
            </a:r>
            <a:r>
              <a:rPr lang="en-US" sz="4000" b="1" dirty="0">
                <a:solidFill>
                  <a:prstClr val="black"/>
                </a:solidFill>
                <a:latin typeface="Times New Roman" pitchFamily="18" charset="0"/>
                <a:cs typeface="Times New Roman" pitchFamily="18" charset="0"/>
              </a:rPr>
              <a:t> </a:t>
            </a:r>
            <a:r>
              <a:rPr lang="en-US" sz="4000" b="1" dirty="0" err="1">
                <a:solidFill>
                  <a:prstClr val="black"/>
                </a:solidFill>
                <a:latin typeface="Times New Roman" pitchFamily="18" charset="0"/>
                <a:cs typeface="Times New Roman" pitchFamily="18" charset="0"/>
              </a:rPr>
              <a:t>Sử</a:t>
            </a:r>
            <a:r>
              <a:rPr lang="en-US" sz="4000" b="1" dirty="0">
                <a:solidFill>
                  <a:prstClr val="black"/>
                </a:solidFill>
                <a:latin typeface="Times New Roman" pitchFamily="18" charset="0"/>
                <a:cs typeface="Times New Roman" pitchFamily="18" charset="0"/>
              </a:rPr>
              <a:t> </a:t>
            </a:r>
            <a:r>
              <a:rPr lang="en-US" sz="4000" b="1" dirty="0" err="1">
                <a:solidFill>
                  <a:prstClr val="black"/>
                </a:solidFill>
                <a:latin typeface="Times New Roman" pitchFamily="18" charset="0"/>
                <a:cs typeface="Times New Roman" pitchFamily="18" charset="0"/>
              </a:rPr>
              <a:t>Nơi</a:t>
            </a:r>
            <a:r>
              <a:rPr lang="en-US" sz="4000" b="1" dirty="0">
                <a:solidFill>
                  <a:prstClr val="black"/>
                </a:solidFill>
                <a:latin typeface="Times New Roman" pitchFamily="18" charset="0"/>
                <a:cs typeface="Times New Roman" pitchFamily="18" charset="0"/>
              </a:rPr>
              <a:t> </a:t>
            </a:r>
            <a:r>
              <a:rPr lang="en-US" sz="4000" b="1" dirty="0" err="1">
                <a:solidFill>
                  <a:prstClr val="black"/>
                </a:solidFill>
                <a:latin typeface="Times New Roman" pitchFamily="18" charset="0"/>
                <a:cs typeface="Times New Roman" pitchFamily="18" charset="0"/>
              </a:rPr>
              <a:t>Chủ</a:t>
            </a:r>
            <a:r>
              <a:rPr lang="en-US" sz="4000" b="1" dirty="0">
                <a:solidFill>
                  <a:prstClr val="black"/>
                </a:solidFill>
                <a:latin typeface="Times New Roman" pitchFamily="18" charset="0"/>
                <a:cs typeface="Times New Roman" pitchFamily="18" charset="0"/>
              </a:rPr>
              <a:t> </a:t>
            </a:r>
            <a:r>
              <a:rPr lang="en-US" sz="4000" b="1" dirty="0" err="1">
                <a:solidFill>
                  <a:prstClr val="black"/>
                </a:solidFill>
                <a:latin typeface="Times New Roman" pitchFamily="18" charset="0"/>
                <a:cs typeface="Times New Roman" pitchFamily="18" charset="0"/>
              </a:rPr>
              <a:t>Tịch</a:t>
            </a:r>
            <a:r>
              <a:rPr lang="en-US" sz="4000" b="1" dirty="0">
                <a:solidFill>
                  <a:prstClr val="black"/>
                </a:solidFill>
                <a:latin typeface="Times New Roman" pitchFamily="18" charset="0"/>
                <a:cs typeface="Times New Roman" pitchFamily="18" charset="0"/>
              </a:rPr>
              <a:t> </a:t>
            </a:r>
            <a:r>
              <a:rPr lang="en-US" sz="4000" b="1" dirty="0" err="1">
                <a:solidFill>
                  <a:prstClr val="black"/>
                </a:solidFill>
                <a:latin typeface="Times New Roman" pitchFamily="18" charset="0"/>
                <a:cs typeface="Times New Roman" pitchFamily="18" charset="0"/>
              </a:rPr>
              <a:t>Hồ</a:t>
            </a:r>
            <a:r>
              <a:rPr lang="en-US" sz="4000" b="1" dirty="0">
                <a:solidFill>
                  <a:prstClr val="black"/>
                </a:solidFill>
                <a:latin typeface="Times New Roman" pitchFamily="18" charset="0"/>
                <a:cs typeface="Times New Roman" pitchFamily="18" charset="0"/>
              </a:rPr>
              <a:t> </a:t>
            </a:r>
            <a:r>
              <a:rPr lang="en-US" sz="4000" b="1" dirty="0" err="1">
                <a:solidFill>
                  <a:prstClr val="black"/>
                </a:solidFill>
                <a:latin typeface="Times New Roman" pitchFamily="18" charset="0"/>
                <a:cs typeface="Times New Roman" pitchFamily="18" charset="0"/>
              </a:rPr>
              <a:t>Chí</a:t>
            </a:r>
            <a:r>
              <a:rPr lang="en-US" sz="4000" b="1" dirty="0">
                <a:solidFill>
                  <a:prstClr val="black"/>
                </a:solidFill>
                <a:latin typeface="Times New Roman" pitchFamily="18" charset="0"/>
                <a:cs typeface="Times New Roman" pitchFamily="18" charset="0"/>
              </a:rPr>
              <a:t> Minh </a:t>
            </a:r>
            <a:r>
              <a:rPr lang="en-US" sz="4000" b="1" dirty="0" err="1">
                <a:solidFill>
                  <a:prstClr val="black"/>
                </a:solidFill>
                <a:latin typeface="Times New Roman" pitchFamily="18" charset="0"/>
                <a:cs typeface="Times New Roman" pitchFamily="18" charset="0"/>
              </a:rPr>
              <a:t>Lãnh</a:t>
            </a:r>
            <a:r>
              <a:rPr lang="en-US" sz="4000" b="1" dirty="0">
                <a:solidFill>
                  <a:prstClr val="black"/>
                </a:solidFill>
                <a:latin typeface="Times New Roman" pitchFamily="18" charset="0"/>
                <a:cs typeface="Times New Roman" pitchFamily="18" charset="0"/>
              </a:rPr>
              <a:t> </a:t>
            </a:r>
            <a:r>
              <a:rPr lang="en-US" sz="4000" b="1" dirty="0" err="1">
                <a:solidFill>
                  <a:prstClr val="black"/>
                </a:solidFill>
                <a:latin typeface="Times New Roman" pitchFamily="18" charset="0"/>
                <a:cs typeface="Times New Roman" pitchFamily="18" charset="0"/>
              </a:rPr>
              <a:t>Đạo</a:t>
            </a:r>
            <a:r>
              <a:rPr lang="en-US" sz="4000" b="1" dirty="0">
                <a:solidFill>
                  <a:prstClr val="black"/>
                </a:solidFill>
                <a:latin typeface="Times New Roman" pitchFamily="18" charset="0"/>
                <a:cs typeface="Times New Roman" pitchFamily="18" charset="0"/>
              </a:rPr>
              <a:t> </a:t>
            </a:r>
            <a:r>
              <a:rPr lang="en-US" sz="4000" b="1" dirty="0" err="1">
                <a:solidFill>
                  <a:prstClr val="black"/>
                </a:solidFill>
                <a:latin typeface="Times New Roman" pitchFamily="18" charset="0"/>
                <a:cs typeface="Times New Roman" pitchFamily="18" charset="0"/>
              </a:rPr>
              <a:t>Tổng</a:t>
            </a:r>
            <a:r>
              <a:rPr lang="en-US" sz="4000" b="1" dirty="0">
                <a:solidFill>
                  <a:prstClr val="black"/>
                </a:solidFill>
                <a:latin typeface="Times New Roman" pitchFamily="18" charset="0"/>
                <a:cs typeface="Times New Roman" pitchFamily="18" charset="0"/>
              </a:rPr>
              <a:t> </a:t>
            </a:r>
            <a:r>
              <a:rPr lang="en-US" sz="4000" b="1" dirty="0" err="1">
                <a:solidFill>
                  <a:prstClr val="black"/>
                </a:solidFill>
                <a:latin typeface="Times New Roman" pitchFamily="18" charset="0"/>
                <a:cs typeface="Times New Roman" pitchFamily="18" charset="0"/>
              </a:rPr>
              <a:t>Khởi</a:t>
            </a:r>
            <a:r>
              <a:rPr lang="en-US" sz="4000" b="1" dirty="0">
                <a:solidFill>
                  <a:prstClr val="black"/>
                </a:solidFill>
                <a:latin typeface="Times New Roman" pitchFamily="18" charset="0"/>
                <a:cs typeface="Times New Roman" pitchFamily="18" charset="0"/>
              </a:rPr>
              <a:t> </a:t>
            </a:r>
            <a:r>
              <a:rPr lang="en-US" sz="4000" b="1" dirty="0" err="1">
                <a:solidFill>
                  <a:prstClr val="black"/>
                </a:solidFill>
                <a:latin typeface="Times New Roman" pitchFamily="18" charset="0"/>
                <a:cs typeface="Times New Roman" pitchFamily="18" charset="0"/>
              </a:rPr>
              <a:t>Nghĩa</a:t>
            </a:r>
            <a:r>
              <a:rPr lang="en-US" sz="4000" b="1" dirty="0">
                <a:solidFill>
                  <a:prstClr val="black"/>
                </a:solidFill>
                <a:latin typeface="Times New Roman" pitchFamily="18" charset="0"/>
                <a:cs typeface="Times New Roman" pitchFamily="18" charset="0"/>
              </a:rPr>
              <a:t> </a:t>
            </a:r>
            <a:r>
              <a:rPr lang="en-US" sz="4000" b="1" dirty="0" err="1">
                <a:solidFill>
                  <a:prstClr val="black"/>
                </a:solidFill>
                <a:latin typeface="Times New Roman" pitchFamily="18" charset="0"/>
                <a:cs typeface="Times New Roman" pitchFamily="18" charset="0"/>
              </a:rPr>
              <a:t>và</a:t>
            </a:r>
            <a:r>
              <a:rPr lang="en-US" sz="4000" b="1" dirty="0">
                <a:solidFill>
                  <a:prstClr val="black"/>
                </a:solidFill>
                <a:latin typeface="Times New Roman" pitchFamily="18" charset="0"/>
                <a:cs typeface="Times New Roman" pitchFamily="18" charset="0"/>
              </a:rPr>
              <a:t> </a:t>
            </a:r>
            <a:r>
              <a:rPr lang="en-US" sz="4000" b="1" dirty="0" err="1">
                <a:solidFill>
                  <a:prstClr val="black"/>
                </a:solidFill>
                <a:latin typeface="Times New Roman" pitchFamily="18" charset="0"/>
                <a:cs typeface="Times New Roman" pitchFamily="18" charset="0"/>
              </a:rPr>
              <a:t>Kháng</a:t>
            </a:r>
            <a:r>
              <a:rPr lang="en-US" sz="4000" b="1" dirty="0">
                <a:solidFill>
                  <a:prstClr val="black"/>
                </a:solidFill>
                <a:latin typeface="Times New Roman" pitchFamily="18" charset="0"/>
                <a:cs typeface="Times New Roman" pitchFamily="18" charset="0"/>
              </a:rPr>
              <a:t> </a:t>
            </a:r>
            <a:r>
              <a:rPr lang="en-US" sz="4000" b="1" dirty="0" err="1">
                <a:solidFill>
                  <a:prstClr val="black"/>
                </a:solidFill>
                <a:latin typeface="Times New Roman" pitchFamily="18" charset="0"/>
                <a:cs typeface="Times New Roman" pitchFamily="18" charset="0"/>
              </a:rPr>
              <a:t>Pháp</a:t>
            </a:r>
            <a:r>
              <a:rPr lang="en-US" sz="4000" b="1" dirty="0">
                <a:solidFill>
                  <a:prstClr val="black"/>
                </a:solidFill>
                <a:latin typeface="Times New Roman" pitchFamily="18" charset="0"/>
                <a:cs typeface="Times New Roman" pitchFamily="18" charset="0"/>
              </a:rPr>
              <a:t> </a:t>
            </a:r>
            <a:r>
              <a:rPr lang="en-US" sz="4000" b="1" dirty="0" smtClean="0">
                <a:solidFill>
                  <a:prstClr val="black"/>
                </a:solidFill>
                <a:latin typeface="Times New Roman" pitchFamily="18" charset="0"/>
                <a:cs typeface="Times New Roman" pitchFamily="18" charset="0"/>
              </a:rPr>
              <a:t>……</a:t>
            </a:r>
            <a:endParaRPr lang="en-US" sz="4000" b="1" dirty="0" smtClean="0">
              <a:latin typeface="Times New Roman" pitchFamily="18" charset="0"/>
              <a:cs typeface="Times New Roman" pitchFamily="18" charset="0"/>
            </a:endParaRPr>
          </a:p>
          <a:p>
            <a:pPr marL="0" indent="0" algn="just">
              <a:buNone/>
            </a:pPr>
            <a:r>
              <a:rPr lang="en-US" sz="3200" dirty="0">
                <a:latin typeface="Times New Roman" pitchFamily="18" charset="0"/>
                <a:cs typeface="Times New Roman" pitchFamily="18" charset="0"/>
              </a:rPr>
              <a:t>	</a:t>
            </a:r>
            <a:r>
              <a:rPr lang="vi-VN" sz="3200" dirty="0" smtClean="0">
                <a:latin typeface="Times New Roman" pitchFamily="18" charset="0"/>
                <a:cs typeface="Times New Roman" pitchFamily="18" charset="0"/>
              </a:rPr>
              <a:t>Về </a:t>
            </a:r>
            <a:r>
              <a:rPr lang="vi-VN" sz="3200" dirty="0">
                <a:latin typeface="Times New Roman" pitchFamily="18" charset="0"/>
                <a:cs typeface="Times New Roman" pitchFamily="18" charset="0"/>
              </a:rPr>
              <a:t>địa thế, căn cứ địa Việt Bắc được xây dựng trên một vùng rộng lớn, chủ yếu là núi rừng. Rừng rậm bạt ngàn, các dãy núi trùng điệp. Địa thế hiểm trở đã giúp giữ bí mật công tác xây dựng lực lượng cách mạng, trở thành địa bàn thuận lợi cho lực lượng vũ trang đánh du kích lâu dài, tiêu hao lực lượng địch và dễ dàng duy trì, phát triển lực lượng. Phía bắc, Việt Bắc giáp Trung Quốc, có thể liên lạc với phong trào cộng sản quốc tế. Việt Bắc lại là cửa ngõ của miền xuôi nên vẫn tranh thủ được sự giúp đỡ của miền xuôi. Từ Thái Nguyên về Hà Nội không xa, khoảng 80-90 km. Khi có thời cơ thuận lợi, lực lượng vũ trang có thể tiến nhanh phát huy thắng lợi, nếu gặp khó khăn có thể kịp thời lui về bảo toàn lực lượng. Tóm lại, Việt Bắc có vị trí cơ động, theo Bác Hồ, là nơi “tiến khả dĩ công, thoát khả dĩ thủ” (tiến có thể đánh, lui có thể giữ).</a:t>
            </a:r>
          </a:p>
          <a:p>
            <a:pPr marL="0" indent="0" algn="just">
              <a:buNone/>
            </a:pPr>
            <a:r>
              <a:rPr lang="en-US" sz="3200" dirty="0" smtClean="0">
                <a:latin typeface="Times New Roman" pitchFamily="18" charset="0"/>
                <a:cs typeface="Times New Roman" pitchFamily="18" charset="0"/>
              </a:rPr>
              <a:t>	</a:t>
            </a:r>
            <a:r>
              <a:rPr lang="vi-VN" sz="3200" dirty="0" smtClean="0">
                <a:latin typeface="Times New Roman" pitchFamily="18" charset="0"/>
                <a:cs typeface="Times New Roman" pitchFamily="18" charset="0"/>
              </a:rPr>
              <a:t>Nhân </a:t>
            </a:r>
            <a:r>
              <a:rPr lang="vi-VN" sz="3200" dirty="0">
                <a:latin typeface="Times New Roman" pitchFamily="18" charset="0"/>
                <a:cs typeface="Times New Roman" pitchFamily="18" charset="0"/>
              </a:rPr>
              <a:t>dân các dân tộc Việt Bắc có lòng nồng nàn yêu nước, đoàn kết, cần cù trong lao động, thời kỳ trước Cách mạng tháng Tám 1945 đã sớm nghe theo lời kêu gọi của Đảng, của Bác Hồ giương cao ngọn cờ đấu tranh, nay lại có thể góp phần tích cực vào cuộc kháng chiến. “Đồng bào Việt Bắc gồm có Kinh, Thổ, Nùng, Thái..., phong tục tập quán tuy có khác nhau ít nhiều nhưng lòng nồng nàn yêu nước, lòng căm hờn thực dân thì muôn người như một. Lòng yêu nước của đồng bào nhập với hình thế hiểm trở của núi sông thành một lực lượng vô địch". Trong các lý do để Bác lựa chọn Việt Bắc làm căn cứ địa cách mạng trong kháng chiến chống Pháp, có lẽ lý do rất quan là sự ủng hộ của lòng dân Việt Bắc. Theo Người, sống giữa đồng bào tức là được bảo vệ an toàn nhất.</a:t>
            </a:r>
          </a:p>
          <a:p>
            <a:endParaRPr lang="en-US" dirty="0"/>
          </a:p>
        </p:txBody>
      </p:sp>
    </p:spTree>
    <p:extLst>
      <p:ext uri="{BB962C8B-B14F-4D97-AF65-F5344CB8AC3E}">
        <p14:creationId xmlns:p14="http://schemas.microsoft.com/office/powerpoint/2010/main" val="1481204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just"/>
            <a:r>
              <a:rPr lang="vi-VN" sz="2000" dirty="0" smtClean="0"/>
              <a:t> </a:t>
            </a:r>
            <a:r>
              <a:rPr lang="en-US" sz="2000" dirty="0" err="1" smtClean="0"/>
              <a:t>Chương</a:t>
            </a:r>
            <a:r>
              <a:rPr lang="en-US" sz="2000" dirty="0" smtClean="0"/>
              <a:t> </a:t>
            </a:r>
            <a:r>
              <a:rPr lang="en-US" sz="2000" dirty="0" err="1" smtClean="0"/>
              <a:t>cuối</a:t>
            </a:r>
            <a:r>
              <a:rPr lang="en-US" sz="2000" dirty="0" smtClean="0"/>
              <a:t>: </a:t>
            </a:r>
          </a:p>
          <a:p>
            <a:pPr marL="0" indent="0" algn="just">
              <a:buNone/>
            </a:pPr>
            <a:r>
              <a:rPr lang="en-US" sz="2400" b="1" dirty="0" smtClean="0">
                <a:solidFill>
                  <a:srgbClr val="000000"/>
                </a:solidFill>
                <a:latin typeface="Roboto"/>
              </a:rPr>
              <a:t>	</a:t>
            </a:r>
            <a:r>
              <a:rPr lang="vi-VN" sz="3200" dirty="0" smtClean="0">
                <a:solidFill>
                  <a:srgbClr val="000000"/>
                </a:solidFill>
              </a:rPr>
              <a:t>Sinh </a:t>
            </a:r>
            <a:r>
              <a:rPr lang="vi-VN" sz="3200" dirty="0">
                <a:solidFill>
                  <a:srgbClr val="000000"/>
                </a:solidFill>
              </a:rPr>
              <a:t>thời, Chủ tịch Hồ Chí Minh luôn gửi gắm những tình cảm tin cậy và yêu thương vô hạn cho miền Nam ruột thịt. Trong suốt cuộc kháng chiến trường kỳ, gian khổ và vô cùng anh dũng của dân tộc ta, từ sau Cách mạng Tháng Tám 1945 đến khi miền Nam hoàn toàn giải phóng, non sông thu về một mối (1975), do đặc điểm địa - chính trị mà miền Nam luôn “đi trước, về sau”, là nơi “đầu sóng ngọn gió” của các phong trào đấu tranh giành và giữ vững sự toàn vẹn của quốc gia và bao giờ cũng là “Thành đồng Tổ quốc”. Chính vì thế, Chủ tịch Hồ Chí Minh luôn dành cho miền Nam những tình cảm đặc biệt: Miền Nam luôn trong trái tim Người!</a:t>
            </a:r>
            <a:endParaRPr lang="vi-VN" sz="3200" dirty="0" smtClean="0">
              <a:cs typeface="Times New Roman" pitchFamily="18" charset="0"/>
            </a:endParaRPr>
          </a:p>
        </p:txBody>
      </p:sp>
    </p:spTree>
    <p:extLst>
      <p:ext uri="{BB962C8B-B14F-4D97-AF65-F5344CB8AC3E}">
        <p14:creationId xmlns:p14="http://schemas.microsoft.com/office/powerpoint/2010/main" val="3998590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2766</TotalTime>
  <Words>506</Words>
  <Application>Microsoft Office PowerPoint</Application>
  <PresentationFormat>On-screen Show (4:3)</PresentationFormat>
  <Paragraphs>33</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Calibri</vt:lpstr>
      <vt:lpstr>Constantia</vt:lpstr>
      <vt:lpstr>Roboto</vt:lpstr>
      <vt:lpstr>Times New Roman</vt:lpstr>
      <vt:lpstr>Wingdings 2</vt:lpstr>
      <vt:lpstr>Flow</vt:lpstr>
      <vt:lpstr>PowerPoint Presentation</vt:lpstr>
      <vt:lpstr>           Thư viện Phú La trân trọng giới thiệu đến bạn đọc cuốn sách:   DI CHÚC CỦA CHỦ TỊCH HỒ CHÍ MINH VÀ ĐỊA DANH LỊCH SỬ GẮN VỚI CUỘC ĐỜI CÁCH MẠNG CỦA  NHÓM TRÍ THỨC VIỆT Tuyển chọn Do nhà xuất bản Lao Động phát hành, in trên khổ 19 x 27cm, 391tr.</vt:lpstr>
      <vt:lpstr>Cuốn sách gồm 5 phần</vt:lpstr>
      <vt:lpstr>Đôi chút về cuốn sách</vt:lpstr>
      <vt:lpstr>PowerPoint Presentation</vt:lpstr>
      <vt:lpstr>PowerPoint Presentation</vt:lpstr>
      <vt:lpstr>PowerPoint Presentation</vt:lpstr>
      <vt:lpstr>PowerPoint Presentation</vt:lpstr>
      <vt:lpstr>PowerPoint Presentation</vt:lpstr>
      <vt:lpstr>Ý nghĩa của cuốn sách</vt:lpstr>
      <vt:lpstr> Cảm ơn quý thầy cô cùng các em học sinh đã dành ra thời gian quý báu của mình để lắng nghe!   Chúc quý thầy cô và các em học sinh luôn mạnh khỏe và hạnh phúc!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UBND QUẬN HÀ ĐÔNG THƯ VIỆN TRƯỜNG THCS PHÚ LA</dc:title>
  <dc:creator>admin</dc:creator>
  <cp:lastModifiedBy>PCHOMEMBR</cp:lastModifiedBy>
  <cp:revision>64</cp:revision>
  <dcterms:created xsi:type="dcterms:W3CDTF">2021-04-29T15:10:24Z</dcterms:created>
  <dcterms:modified xsi:type="dcterms:W3CDTF">2023-04-21T07:52:52Z</dcterms:modified>
</cp:coreProperties>
</file>